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12192000" cy="6858000"/>
  <p:embeddedFontLst>
    <p:embeddedFont>
      <p:font typeface="DM Sans" panose="020F0502020204030204"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A5T9mkZbvzXocojgrBfLmwmW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F88BDF4-F60A-4C6A-8FA8-E151A5CDC3F7}">
  <a:tblStyle styleId="{9F88BDF4-F60A-4C6A-8FA8-E151A5CDC3F7}" styleName="Table_0">
    <a:wholeTbl>
      <a:tcTxStyle b="off" i="off">
        <a:font>
          <a:latin typeface="DM Sans"/>
          <a:ea typeface="DM Sans"/>
          <a:cs typeface="DM Sans"/>
        </a:font>
        <a:schemeClr val="dk1"/>
      </a:tcTxStyle>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cBdr>
      </a:tcStyle>
    </a:band1V>
    <a:band2V>
      <a:tcTxStyle/>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2"/>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DM Sans"/>
          <a:ea typeface="DM Sans"/>
          <a:cs typeface="DM Sans"/>
        </a:font>
        <a:schemeClr val="lt1"/>
      </a:tcTxStyle>
      <a:tcStyle>
        <a:tcBdr/>
        <a:fill>
          <a:solidFill>
            <a:schemeClr val="accent2"/>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82" y="37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2" Type="http://schemas.openxmlformats.org/officeDocument/2006/relationships/slide" Target="slides/slide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l-G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3"/>
        <p:cNvGrpSpPr/>
        <p:nvPr/>
      </p:nvGrpSpPr>
      <p:grpSpPr>
        <a:xfrm>
          <a:off x="0" y="0"/>
          <a:ext cx="0" cy="0"/>
          <a:chOff x="0" y="0"/>
          <a:chExt cx="0" cy="0"/>
        </a:xfrm>
      </p:grpSpPr>
      <p:pic>
        <p:nvPicPr>
          <p:cNvPr id="14" name="Google Shape;14;p1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1"/>
          <p:cNvSpPr txBox="1">
            <a:spLocks noGrp="1"/>
          </p:cNvSpPr>
          <p:nvPr>
            <p:ph type="ctrTitle"/>
          </p:nvPr>
        </p:nvSpPr>
        <p:spPr>
          <a:xfrm>
            <a:off x="983432" y="2976804"/>
            <a:ext cx="5760640" cy="12442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000"/>
              <a:buFont typeface="Arial"/>
              <a:buNone/>
              <a:defRPr sz="4000"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11"/>
          <p:cNvSpPr txBox="1">
            <a:spLocks noGrp="1"/>
          </p:cNvSpPr>
          <p:nvPr>
            <p:ph type="subTitle" idx="1"/>
          </p:nvPr>
        </p:nvSpPr>
        <p:spPr>
          <a:xfrm>
            <a:off x="983432" y="4569920"/>
            <a:ext cx="4392488" cy="449952"/>
          </a:xfrm>
          <a:prstGeom prst="rect">
            <a:avLst/>
          </a:prstGeom>
          <a:noFill/>
          <a:ln>
            <a:noFill/>
          </a:ln>
        </p:spPr>
        <p:txBody>
          <a:bodyPr spcFirstLastPara="1" wrap="square" lIns="91425" tIns="45700" rIns="91425" bIns="45700" anchor="t" anchorCtr="0">
            <a:noAutofit/>
          </a:bodyPr>
          <a:lstStyle>
            <a:lvl1pPr lvl="0" algn="l">
              <a:lnSpc>
                <a:spcPct val="70000"/>
              </a:lnSpc>
              <a:spcBef>
                <a:spcPts val="1000"/>
              </a:spcBef>
              <a:spcAft>
                <a:spcPts val="0"/>
              </a:spcAft>
              <a:buSzPts val="2400"/>
              <a:buNone/>
              <a:defRPr sz="2400">
                <a:solidFill>
                  <a:schemeClr val="lt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11"/>
          <p:cNvPicPr preferRelativeResize="0"/>
          <p:nvPr/>
        </p:nvPicPr>
        <p:blipFill rotWithShape="1">
          <a:blip r:embed="rId3">
            <a:alphaModFix/>
          </a:blip>
          <a:srcRect/>
          <a:stretch/>
        </p:blipFill>
        <p:spPr>
          <a:xfrm>
            <a:off x="983432" y="891368"/>
            <a:ext cx="3443122" cy="805092"/>
          </a:xfrm>
          <a:prstGeom prst="rect">
            <a:avLst/>
          </a:prstGeom>
          <a:noFill/>
          <a:ln>
            <a:noFill/>
          </a:ln>
        </p:spPr>
      </p:pic>
      <p:pic>
        <p:nvPicPr>
          <p:cNvPr id="18" name="Google Shape;18;p11"/>
          <p:cNvPicPr preferRelativeResize="0"/>
          <p:nvPr/>
        </p:nvPicPr>
        <p:blipFill rotWithShape="1">
          <a:blip r:embed="rId4">
            <a:alphaModFix/>
          </a:blip>
          <a:srcRect/>
          <a:stretch/>
        </p:blipFill>
        <p:spPr>
          <a:xfrm>
            <a:off x="983434" y="6107425"/>
            <a:ext cx="2152587" cy="449952"/>
          </a:xfrm>
          <a:prstGeom prst="rect">
            <a:avLst/>
          </a:prstGeom>
          <a:noFill/>
          <a:ln>
            <a:noFill/>
          </a:ln>
        </p:spPr>
      </p:pic>
      <p:sp>
        <p:nvSpPr>
          <p:cNvPr id="19" name="Google Shape;19;p11"/>
          <p:cNvSpPr txBox="1"/>
          <p:nvPr/>
        </p:nvSpPr>
        <p:spPr>
          <a:xfrm>
            <a:off x="3647728" y="6049547"/>
            <a:ext cx="720080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900" b="0" i="0" u="none" strike="noStrike" cap="none">
                <a:solidFill>
                  <a:schemeClr val="lt1"/>
                </a:solidFill>
                <a:latin typeface="Arial"/>
                <a:ea typeface="Arial"/>
                <a:cs typeface="Arial"/>
                <a:sym typeface="Arial"/>
              </a:rPr>
              <a:t>AgRimate is funded by the European Union under the Grant Agreement No. 101182739. Views and opinions expressed are, however, those of the author(s) only and do not necessarily reflect those of the European Union or the European Research Executive Agency (REA). Neither the European Union nor the granting authority can be held responsible for them.</a:t>
            </a:r>
            <a:endParaRPr/>
          </a:p>
        </p:txBody>
      </p:sp>
      <p:sp>
        <p:nvSpPr>
          <p:cNvPr id="20" name="Google Shape;20;p11"/>
          <p:cNvSpPr txBox="1">
            <a:spLocks noGrp="1"/>
          </p:cNvSpPr>
          <p:nvPr>
            <p:ph type="body" idx="2"/>
          </p:nvPr>
        </p:nvSpPr>
        <p:spPr>
          <a:xfrm>
            <a:off x="982663" y="5157192"/>
            <a:ext cx="4392612" cy="313932"/>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SzPts val="1600"/>
              <a:buNone/>
              <a:defRPr sz="1600">
                <a:solidFill>
                  <a:schemeClr val="lt1"/>
                </a:solidFill>
              </a:defRPr>
            </a:lvl1pPr>
            <a:lvl2pPr marL="914400" lvl="1" indent="-228600" algn="l">
              <a:lnSpc>
                <a:spcPct val="90000"/>
              </a:lnSpc>
              <a:spcBef>
                <a:spcPts val="500"/>
              </a:spcBef>
              <a:spcAft>
                <a:spcPts val="0"/>
              </a:spcAft>
              <a:buSzPts val="1600"/>
              <a:buNone/>
              <a:defRPr sz="1600">
                <a:solidFill>
                  <a:schemeClr val="lt1"/>
                </a:solidFill>
              </a:defRPr>
            </a:lvl2pPr>
            <a:lvl3pPr marL="1371600" lvl="2" indent="-228600" algn="l">
              <a:lnSpc>
                <a:spcPct val="90000"/>
              </a:lnSpc>
              <a:spcBef>
                <a:spcPts val="500"/>
              </a:spcBef>
              <a:spcAft>
                <a:spcPts val="0"/>
              </a:spcAft>
              <a:buSzPts val="1600"/>
              <a:buNone/>
              <a:defRPr sz="1600">
                <a:solidFill>
                  <a:schemeClr val="lt1"/>
                </a:solidFill>
              </a:defRPr>
            </a:lvl3pPr>
            <a:lvl4pPr marL="1828800" lvl="3" indent="-228600" algn="l">
              <a:lnSpc>
                <a:spcPct val="90000"/>
              </a:lnSpc>
              <a:spcBef>
                <a:spcPts val="500"/>
              </a:spcBef>
              <a:spcAft>
                <a:spcPts val="0"/>
              </a:spcAft>
              <a:buSzPts val="1600"/>
              <a:buNone/>
              <a:defRPr sz="1600">
                <a:solidFill>
                  <a:schemeClr val="lt1"/>
                </a:solidFill>
              </a:defRPr>
            </a:lvl4pPr>
            <a:lvl5pPr marL="2286000" lvl="4" indent="-228600" algn="l">
              <a:lnSpc>
                <a:spcPct val="90000"/>
              </a:lnSpc>
              <a:spcBef>
                <a:spcPts val="500"/>
              </a:spcBef>
              <a:spcAft>
                <a:spcPts val="0"/>
              </a:spcAft>
              <a:buSzPts val="1600"/>
              <a:buNone/>
              <a:defRPr sz="16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0"/>
        <p:cNvGrpSpPr/>
        <p:nvPr/>
      </p:nvGrpSpPr>
      <p:grpSpPr>
        <a:xfrm>
          <a:off x="0" y="0"/>
          <a:ext cx="0" cy="0"/>
          <a:chOff x="0" y="0"/>
          <a:chExt cx="0" cy="0"/>
        </a:xfrm>
      </p:grpSpPr>
      <p:sp>
        <p:nvSpPr>
          <p:cNvPr id="81" name="Google Shape;81;p20"/>
          <p:cNvSpPr txBox="1">
            <a:spLocks noGrp="1"/>
          </p:cNvSpPr>
          <p:nvPr>
            <p:ph type="body" idx="1"/>
          </p:nvPr>
        </p:nvSpPr>
        <p:spPr>
          <a:xfrm>
            <a:off x="407366" y="1681163"/>
            <a:ext cx="535921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0">
                <a:solidFill>
                  <a:schemeClr val="accent2"/>
                </a:solidFill>
                <a:latin typeface="Arial"/>
                <a:ea typeface="Arial"/>
                <a:cs typeface="Arial"/>
                <a:sym typeface="Arial"/>
              </a:defRPr>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p20"/>
          <p:cNvSpPr txBox="1">
            <a:spLocks noGrp="1"/>
          </p:cNvSpPr>
          <p:nvPr>
            <p:ph type="body" idx="2"/>
          </p:nvPr>
        </p:nvSpPr>
        <p:spPr>
          <a:xfrm>
            <a:off x="407368" y="2505075"/>
            <a:ext cx="535921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marL="914400" lvl="1" indent="-3302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marL="1371600" lvl="2" indent="-3175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marL="1828800" lvl="3"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marL="2286000" lvl="4"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0"/>
          <p:cNvSpPr txBox="1">
            <a:spLocks noGrp="1"/>
          </p:cNvSpPr>
          <p:nvPr>
            <p:ph type="body" idx="3"/>
          </p:nvPr>
        </p:nvSpPr>
        <p:spPr>
          <a:xfrm>
            <a:off x="6282614" y="1681163"/>
            <a:ext cx="535921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0">
                <a:solidFill>
                  <a:schemeClr val="accent2"/>
                </a:solidFill>
                <a:latin typeface="Arial"/>
                <a:ea typeface="Arial"/>
                <a:cs typeface="Arial"/>
                <a:sym typeface="Arial"/>
              </a:defRPr>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4" name="Google Shape;84;p20"/>
          <p:cNvSpPr txBox="1">
            <a:spLocks noGrp="1"/>
          </p:cNvSpPr>
          <p:nvPr>
            <p:ph type="body" idx="4"/>
          </p:nvPr>
        </p:nvSpPr>
        <p:spPr>
          <a:xfrm>
            <a:off x="6282612" y="2505075"/>
            <a:ext cx="535921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marL="914400" lvl="1" indent="-3302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marL="1371600" lvl="2" indent="-3175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marL="1828800" lvl="3"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marL="2286000" lvl="4"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0"/>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pic>
        <p:nvPicPr>
          <p:cNvPr id="86" name="Google Shape;86;p20"/>
          <p:cNvPicPr preferRelativeResize="0"/>
          <p:nvPr/>
        </p:nvPicPr>
        <p:blipFill rotWithShape="1">
          <a:blip r:embed="rId2">
            <a:alphaModFix/>
          </a:blip>
          <a:srcRect/>
          <a:stretch/>
        </p:blipFill>
        <p:spPr>
          <a:xfrm>
            <a:off x="9912424" y="471521"/>
            <a:ext cx="1800197" cy="420933"/>
          </a:xfrm>
          <a:prstGeom prst="rect">
            <a:avLst/>
          </a:prstGeom>
          <a:noFill/>
          <a:ln>
            <a:noFill/>
          </a:ln>
        </p:spPr>
      </p:pic>
      <p:sp>
        <p:nvSpPr>
          <p:cNvPr id="87" name="Google Shape;87;p20"/>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88"/>
        <p:cNvGrpSpPr/>
        <p:nvPr/>
      </p:nvGrpSpPr>
      <p:grpSpPr>
        <a:xfrm>
          <a:off x="0" y="0"/>
          <a:ext cx="0" cy="0"/>
          <a:chOff x="0" y="0"/>
          <a:chExt cx="0" cy="0"/>
        </a:xfrm>
      </p:grpSpPr>
      <p:sp>
        <p:nvSpPr>
          <p:cNvPr id="89" name="Google Shape;89;p21"/>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graphicFrame>
        <p:nvGraphicFramePr>
          <p:cNvPr id="90" name="Google Shape;90;p21"/>
          <p:cNvGraphicFramePr/>
          <p:nvPr/>
        </p:nvGraphicFramePr>
        <p:xfrm>
          <a:off x="551384" y="2492896"/>
          <a:ext cx="3000000" cy="3000000"/>
        </p:xfrm>
        <a:graphic>
          <a:graphicData uri="http://schemas.openxmlformats.org/drawingml/2006/table">
            <a:tbl>
              <a:tblPr firstRow="1" bandRow="1" bandCol="1">
                <a:noFill/>
                <a:tableStyleId>{9F88BDF4-F60A-4C6A-8FA8-E151A5CDC3F7}</a:tableStyleId>
              </a:tblPr>
              <a:tblGrid>
                <a:gridCol w="2218100">
                  <a:extLst>
                    <a:ext uri="{9D8B030D-6E8A-4147-A177-3AD203B41FA5}">
                      <a16:colId xmlns:a16="http://schemas.microsoft.com/office/drawing/2014/main" val="20000"/>
                    </a:ext>
                  </a:extLst>
                </a:gridCol>
                <a:gridCol w="2218100">
                  <a:extLst>
                    <a:ext uri="{9D8B030D-6E8A-4147-A177-3AD203B41FA5}">
                      <a16:colId xmlns:a16="http://schemas.microsoft.com/office/drawing/2014/main" val="20001"/>
                    </a:ext>
                  </a:extLst>
                </a:gridCol>
                <a:gridCol w="2218100">
                  <a:extLst>
                    <a:ext uri="{9D8B030D-6E8A-4147-A177-3AD203B41FA5}">
                      <a16:colId xmlns:a16="http://schemas.microsoft.com/office/drawing/2014/main" val="20002"/>
                    </a:ext>
                  </a:extLst>
                </a:gridCol>
                <a:gridCol w="2218100">
                  <a:extLst>
                    <a:ext uri="{9D8B030D-6E8A-4147-A177-3AD203B41FA5}">
                      <a16:colId xmlns:a16="http://schemas.microsoft.com/office/drawing/2014/main" val="20003"/>
                    </a:ext>
                  </a:extLst>
                </a:gridCol>
                <a:gridCol w="2218100">
                  <a:extLst>
                    <a:ext uri="{9D8B030D-6E8A-4147-A177-3AD203B41FA5}">
                      <a16:colId xmlns:a16="http://schemas.microsoft.com/office/drawing/2014/main" val="20004"/>
                    </a:ext>
                  </a:extLst>
                </a:gridCol>
              </a:tblGrid>
              <a:tr h="421175">
                <a:tc>
                  <a:txBody>
                    <a:bodyPr/>
                    <a:lstStyle/>
                    <a:p>
                      <a:pPr marL="0" marR="0" lvl="0" indent="0" algn="l" rtl="0">
                        <a:spcBef>
                          <a:spcPts val="0"/>
                        </a:spcBef>
                        <a:spcAft>
                          <a:spcPts val="0"/>
                        </a:spcAft>
                        <a:buNone/>
                      </a:pPr>
                      <a:r>
                        <a:rPr lang="el-GR" sz="1800" u="none" strike="noStrike" cap="none">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b="1">
                          <a:solidFill>
                            <a:schemeClr val="lt1"/>
                          </a:solidFill>
                          <a:latin typeface="Arial"/>
                          <a:ea typeface="Arial"/>
                          <a:cs typeface="Arial"/>
                          <a:sym typeface="Arial"/>
                        </a:rPr>
                        <a:t>title</a:t>
                      </a:r>
                      <a:endParaRPr sz="1800" b="1">
                        <a:solidFill>
                          <a:schemeClr val="lt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421175">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421175">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421175">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421175">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extLst>
                  <a:ext uri="{0D108BD9-81ED-4DB2-BD59-A6C34878D82A}">
                    <a16:rowId xmlns:a16="http://schemas.microsoft.com/office/drawing/2014/main" val="10004"/>
                  </a:ext>
                </a:extLst>
              </a:tr>
              <a:tr h="421175">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bl>
          </a:graphicData>
        </a:graphic>
      </p:graphicFrame>
      <p:pic>
        <p:nvPicPr>
          <p:cNvPr id="91" name="Google Shape;91;p21"/>
          <p:cNvPicPr preferRelativeResize="0"/>
          <p:nvPr/>
        </p:nvPicPr>
        <p:blipFill rotWithShape="1">
          <a:blip r:embed="rId2">
            <a:alphaModFix/>
          </a:blip>
          <a:srcRect/>
          <a:stretch/>
        </p:blipFill>
        <p:spPr>
          <a:xfrm>
            <a:off x="9912424" y="471521"/>
            <a:ext cx="1800197" cy="420933"/>
          </a:xfrm>
          <a:prstGeom prst="rect">
            <a:avLst/>
          </a:prstGeom>
          <a:noFill/>
          <a:ln>
            <a:noFill/>
          </a:ln>
        </p:spPr>
      </p:pic>
      <p:sp>
        <p:nvSpPr>
          <p:cNvPr id="92" name="Google Shape;92;p21"/>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93"/>
        <p:cNvGrpSpPr/>
        <p:nvPr/>
      </p:nvGrpSpPr>
      <p:grpSpPr>
        <a:xfrm>
          <a:off x="0" y="0"/>
          <a:ext cx="0" cy="0"/>
          <a:chOff x="0" y="0"/>
          <a:chExt cx="0" cy="0"/>
        </a:xfrm>
      </p:grpSpPr>
      <p:sp>
        <p:nvSpPr>
          <p:cNvPr id="94" name="Google Shape;94;p22"/>
          <p:cNvSpPr txBox="1">
            <a:spLocks noGrp="1"/>
          </p:cNvSpPr>
          <p:nvPr>
            <p:ph type="body" idx="1"/>
          </p:nvPr>
        </p:nvSpPr>
        <p:spPr>
          <a:xfrm>
            <a:off x="5183188" y="2049462"/>
            <a:ext cx="6172200" cy="38115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1000"/>
              </a:spcBef>
              <a:spcAft>
                <a:spcPts val="0"/>
              </a:spcAft>
              <a:buSzPts val="2400"/>
              <a:buChar char="•"/>
              <a:defRPr sz="2400"/>
            </a:lvl1pPr>
            <a:lvl2pPr marL="914400" lvl="1" indent="-355600" algn="l">
              <a:lnSpc>
                <a:spcPct val="100000"/>
              </a:lnSpc>
              <a:spcBef>
                <a:spcPts val="500"/>
              </a:spcBef>
              <a:spcAft>
                <a:spcPts val="0"/>
              </a:spcAft>
              <a:buSzPts val="2000"/>
              <a:buChar char="•"/>
              <a:defRPr sz="2000"/>
            </a:lvl2pPr>
            <a:lvl3pPr marL="1371600" lvl="2" indent="-342900" algn="l">
              <a:lnSpc>
                <a:spcPct val="100000"/>
              </a:lnSpc>
              <a:spcBef>
                <a:spcPts val="500"/>
              </a:spcBef>
              <a:spcAft>
                <a:spcPts val="0"/>
              </a:spcAft>
              <a:buSzPts val="1800"/>
              <a:buChar char="•"/>
              <a:defRPr sz="1800"/>
            </a:lvl3pPr>
            <a:lvl4pPr marL="1828800" lvl="3" indent="-330200" algn="l">
              <a:lnSpc>
                <a:spcPct val="100000"/>
              </a:lnSpc>
              <a:spcBef>
                <a:spcPts val="500"/>
              </a:spcBef>
              <a:spcAft>
                <a:spcPts val="0"/>
              </a:spcAft>
              <a:buSzPts val="1600"/>
              <a:buChar char="•"/>
              <a:defRPr sz="1600"/>
            </a:lvl4pPr>
            <a:lvl5pPr marL="2286000" lvl="4" indent="-330200" algn="l">
              <a:lnSpc>
                <a:spcPct val="100000"/>
              </a:lnSpc>
              <a:spcBef>
                <a:spcPts val="500"/>
              </a:spcBef>
              <a:spcAft>
                <a:spcPts val="0"/>
              </a:spcAft>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5" name="Google Shape;95;p22"/>
          <p:cNvSpPr txBox="1">
            <a:spLocks noGrp="1"/>
          </p:cNvSpPr>
          <p:nvPr>
            <p:ph type="body" idx="2"/>
          </p:nvPr>
        </p:nvSpPr>
        <p:spPr>
          <a:xfrm>
            <a:off x="407368" y="2057400"/>
            <a:ext cx="436465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22"/>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
        <p:nvSpPr>
          <p:cNvPr id="97" name="Google Shape;97;p22"/>
          <p:cNvSpPr txBox="1">
            <a:spLocks noGrp="1"/>
          </p:cNvSpPr>
          <p:nvPr>
            <p:ph type="title"/>
          </p:nvPr>
        </p:nvSpPr>
        <p:spPr>
          <a:xfrm>
            <a:off x="407368" y="457200"/>
            <a:ext cx="436465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8" name="Google Shape;98;p22"/>
          <p:cNvPicPr preferRelativeResize="0"/>
          <p:nvPr/>
        </p:nvPicPr>
        <p:blipFill rotWithShape="1">
          <a:blip r:embed="rId2">
            <a:alphaModFix/>
          </a:blip>
          <a:srcRect/>
          <a:stretch/>
        </p:blipFill>
        <p:spPr>
          <a:xfrm>
            <a:off x="9912424" y="471521"/>
            <a:ext cx="1800197" cy="42093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9"/>
        <p:cNvGrpSpPr/>
        <p:nvPr/>
      </p:nvGrpSpPr>
      <p:grpSpPr>
        <a:xfrm>
          <a:off x="0" y="0"/>
          <a:ext cx="0" cy="0"/>
          <a:chOff x="0" y="0"/>
          <a:chExt cx="0" cy="0"/>
        </a:xfrm>
      </p:grpSpPr>
      <p:sp>
        <p:nvSpPr>
          <p:cNvPr id="100" name="Google Shape;100;p23"/>
          <p:cNvSpPr txBox="1">
            <a:spLocks noGrp="1"/>
          </p:cNvSpPr>
          <p:nvPr>
            <p:ph type="title"/>
          </p:nvPr>
        </p:nvSpPr>
        <p:spPr>
          <a:xfrm>
            <a:off x="407368" y="457200"/>
            <a:ext cx="436465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3"/>
          <p:cNvSpPr>
            <a:spLocks noGrp="1"/>
          </p:cNvSpPr>
          <p:nvPr>
            <p:ph type="pic" idx="2"/>
          </p:nvPr>
        </p:nvSpPr>
        <p:spPr>
          <a:xfrm>
            <a:off x="5183188" y="2057400"/>
            <a:ext cx="6172200" cy="3803650"/>
          </a:xfrm>
          <a:prstGeom prst="rect">
            <a:avLst/>
          </a:prstGeom>
          <a:noFill/>
          <a:ln>
            <a:noFill/>
          </a:ln>
        </p:spPr>
      </p:sp>
      <p:sp>
        <p:nvSpPr>
          <p:cNvPr id="102" name="Google Shape;102;p23"/>
          <p:cNvSpPr txBox="1">
            <a:spLocks noGrp="1"/>
          </p:cNvSpPr>
          <p:nvPr>
            <p:ph type="body" idx="1"/>
          </p:nvPr>
        </p:nvSpPr>
        <p:spPr>
          <a:xfrm>
            <a:off x="407368" y="2057400"/>
            <a:ext cx="436465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23"/>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pic>
        <p:nvPicPr>
          <p:cNvPr id="104" name="Google Shape;104;p23"/>
          <p:cNvPicPr preferRelativeResize="0"/>
          <p:nvPr/>
        </p:nvPicPr>
        <p:blipFill rotWithShape="1">
          <a:blip r:embed="rId2">
            <a:alphaModFix/>
          </a:blip>
          <a:srcRect/>
          <a:stretch/>
        </p:blipFill>
        <p:spPr>
          <a:xfrm>
            <a:off x="9912424" y="471521"/>
            <a:ext cx="1800197" cy="42093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05"/>
        <p:cNvGrpSpPr/>
        <p:nvPr/>
      </p:nvGrpSpPr>
      <p:grpSpPr>
        <a:xfrm>
          <a:off x="0" y="0"/>
          <a:ext cx="0" cy="0"/>
          <a:chOff x="0" y="0"/>
          <a:chExt cx="0" cy="0"/>
        </a:xfrm>
      </p:grpSpPr>
      <p:sp>
        <p:nvSpPr>
          <p:cNvPr id="106" name="Google Shape;106;p24"/>
          <p:cNvSpPr txBox="1">
            <a:spLocks noGrp="1"/>
          </p:cNvSpPr>
          <p:nvPr>
            <p:ph type="title"/>
          </p:nvPr>
        </p:nvSpPr>
        <p:spPr>
          <a:xfrm>
            <a:off x="40736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24"/>
          <p:cNvSpPr txBox="1">
            <a:spLocks noGrp="1"/>
          </p:cNvSpPr>
          <p:nvPr>
            <p:ph type="body" idx="1"/>
          </p:nvPr>
        </p:nvSpPr>
        <p:spPr>
          <a:xfrm>
            <a:off x="407368"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2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DM Sans"/>
                <a:ea typeface="DM Sans"/>
                <a:cs typeface="DM Sans"/>
                <a:sym typeface="DM Sans"/>
              </a:defRPr>
            </a:lvl1pPr>
            <a:lvl2pPr marR="0" lvl="1"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2pPr>
            <a:lvl3pPr marR="0" lvl="2"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3pPr>
            <a:lvl4pPr marR="0" lvl="3"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4pPr>
            <a:lvl5pPr marR="0" lvl="4"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5pPr>
            <a:lvl6pPr marR="0" lvl="5"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6pPr>
            <a:lvl7pPr marR="0" lvl="6"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7pPr>
            <a:lvl8pPr marR="0" lvl="7"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8pPr>
            <a:lvl9pPr marR="0" lvl="8"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9pPr>
          </a:lstStyle>
          <a:p>
            <a:endParaRPr/>
          </a:p>
        </p:txBody>
      </p:sp>
      <p:sp>
        <p:nvSpPr>
          <p:cNvPr id="109" name="Google Shape;109;p2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DM Sans"/>
                <a:ea typeface="DM Sans"/>
                <a:cs typeface="DM Sans"/>
                <a:sym typeface="DM Sans"/>
              </a:defRPr>
            </a:lvl1pPr>
            <a:lvl2pPr marR="0" lvl="1"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2pPr>
            <a:lvl3pPr marR="0" lvl="2"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3pPr>
            <a:lvl4pPr marR="0" lvl="3"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4pPr>
            <a:lvl5pPr marR="0" lvl="4"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5pPr>
            <a:lvl6pPr marR="0" lvl="5"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6pPr>
            <a:lvl7pPr marR="0" lvl="6"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7pPr>
            <a:lvl8pPr marR="0" lvl="7"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8pPr>
            <a:lvl9pPr marR="0" lvl="8" algn="l" rtl="0">
              <a:spcBef>
                <a:spcPts val="0"/>
              </a:spcBef>
              <a:spcAft>
                <a:spcPts val="0"/>
              </a:spcAft>
              <a:buSzPts val="1400"/>
              <a:buNone/>
              <a:defRPr sz="1800" b="0" i="0" u="none" strike="noStrike" cap="none">
                <a:solidFill>
                  <a:schemeClr val="dk1"/>
                </a:solidFill>
                <a:latin typeface="DM Sans"/>
                <a:ea typeface="DM Sans"/>
                <a:cs typeface="DM Sans"/>
                <a:sym typeface="DM Sans"/>
              </a:defRPr>
            </a:lvl9pPr>
          </a:lstStyle>
          <a:p>
            <a:endParaRPr/>
          </a:p>
        </p:txBody>
      </p:sp>
      <p:sp>
        <p:nvSpPr>
          <p:cNvPr id="110" name="Google Shape;110;p24"/>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Dark">
  <p:cSld name="Title and Content Dark">
    <p:spTree>
      <p:nvGrpSpPr>
        <p:cNvPr id="1" name="Shape 21"/>
        <p:cNvGrpSpPr/>
        <p:nvPr/>
      </p:nvGrpSpPr>
      <p:grpSpPr>
        <a:xfrm>
          <a:off x="0" y="0"/>
          <a:ext cx="0" cy="0"/>
          <a:chOff x="0" y="0"/>
          <a:chExt cx="0" cy="0"/>
        </a:xfrm>
      </p:grpSpPr>
      <p:pic>
        <p:nvPicPr>
          <p:cNvPr id="22" name="Google Shape;22;p12"/>
          <p:cNvPicPr preferRelativeResize="0"/>
          <p:nvPr/>
        </p:nvPicPr>
        <p:blipFill rotWithShape="1">
          <a:blip r:embed="rId2">
            <a:alphaModFix/>
          </a:blip>
          <a:srcRect/>
          <a:stretch/>
        </p:blipFill>
        <p:spPr>
          <a:xfrm>
            <a:off x="8964" y="0"/>
            <a:ext cx="12177773" cy="6855916"/>
          </a:xfrm>
          <a:prstGeom prst="rect">
            <a:avLst/>
          </a:prstGeom>
          <a:noFill/>
          <a:ln>
            <a:noFill/>
          </a:ln>
        </p:spPr>
      </p:pic>
      <p:sp>
        <p:nvSpPr>
          <p:cNvPr id="23" name="Google Shape;23;p12"/>
          <p:cNvSpPr txBox="1">
            <a:spLocks noGrp="1"/>
          </p:cNvSpPr>
          <p:nvPr>
            <p:ph type="body" idx="1"/>
          </p:nvPr>
        </p:nvSpPr>
        <p:spPr>
          <a:xfrm>
            <a:off x="407368"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lt1"/>
              </a:buClr>
              <a:buSzPts val="1800"/>
              <a:buChar char="•"/>
              <a:defRPr sz="1800">
                <a:solidFill>
                  <a:schemeClr val="lt1"/>
                </a:solidFill>
                <a:latin typeface="Arial"/>
                <a:ea typeface="Arial"/>
                <a:cs typeface="Arial"/>
                <a:sym typeface="Arial"/>
              </a:defRPr>
            </a:lvl1pPr>
            <a:lvl2pPr marL="914400" lvl="1" indent="-330200" algn="l">
              <a:lnSpc>
                <a:spcPct val="100000"/>
              </a:lnSpc>
              <a:spcBef>
                <a:spcPts val="500"/>
              </a:spcBef>
              <a:spcAft>
                <a:spcPts val="0"/>
              </a:spcAft>
              <a:buClr>
                <a:schemeClr val="lt1"/>
              </a:buClr>
              <a:buSzPts val="1600"/>
              <a:buChar char="•"/>
              <a:defRPr sz="1600">
                <a:solidFill>
                  <a:schemeClr val="lt1"/>
                </a:solidFill>
                <a:latin typeface="Arial"/>
                <a:ea typeface="Arial"/>
                <a:cs typeface="Arial"/>
                <a:sym typeface="Arial"/>
              </a:defRPr>
            </a:lvl2pPr>
            <a:lvl3pPr marL="1371600" lvl="2" indent="-317500" algn="l">
              <a:lnSpc>
                <a:spcPct val="100000"/>
              </a:lnSpc>
              <a:spcBef>
                <a:spcPts val="500"/>
              </a:spcBef>
              <a:spcAft>
                <a:spcPts val="0"/>
              </a:spcAft>
              <a:buClr>
                <a:schemeClr val="lt1"/>
              </a:buClr>
              <a:buSzPts val="1400"/>
              <a:buChar char="•"/>
              <a:defRPr sz="1400">
                <a:solidFill>
                  <a:schemeClr val="lt1"/>
                </a:solidFill>
                <a:latin typeface="Arial"/>
                <a:ea typeface="Arial"/>
                <a:cs typeface="Arial"/>
                <a:sym typeface="Arial"/>
              </a:defRPr>
            </a:lvl3pPr>
            <a:lvl4pPr marL="1828800" lvl="3" indent="-304800" algn="l">
              <a:lnSpc>
                <a:spcPct val="100000"/>
              </a:lnSpc>
              <a:spcBef>
                <a:spcPts val="500"/>
              </a:spcBef>
              <a:spcAft>
                <a:spcPts val="0"/>
              </a:spcAft>
              <a:buClr>
                <a:schemeClr val="lt1"/>
              </a:buClr>
              <a:buSzPts val="1200"/>
              <a:buChar char="•"/>
              <a:defRPr sz="1200">
                <a:solidFill>
                  <a:schemeClr val="lt1"/>
                </a:solidFill>
                <a:latin typeface="Arial"/>
                <a:ea typeface="Arial"/>
                <a:cs typeface="Arial"/>
                <a:sym typeface="Arial"/>
              </a:defRPr>
            </a:lvl4pPr>
            <a:lvl5pPr marL="2286000" lvl="4" indent="-304800" algn="l">
              <a:lnSpc>
                <a:spcPct val="100000"/>
              </a:lnSpc>
              <a:spcBef>
                <a:spcPts val="500"/>
              </a:spcBef>
              <a:spcAft>
                <a:spcPts val="0"/>
              </a:spcAft>
              <a:buClr>
                <a:schemeClr val="lt1"/>
              </a:buClr>
              <a:buSzPts val="1200"/>
              <a:buChar char="•"/>
              <a:defRPr sz="1200">
                <a:solidFill>
                  <a:schemeClr val="lt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pic>
        <p:nvPicPr>
          <p:cNvPr id="25" name="Google Shape;25;p12"/>
          <p:cNvPicPr preferRelativeResize="0"/>
          <p:nvPr/>
        </p:nvPicPr>
        <p:blipFill rotWithShape="1">
          <a:blip r:embed="rId3">
            <a:alphaModFix/>
          </a:blip>
          <a:srcRect/>
          <a:stretch/>
        </p:blipFill>
        <p:spPr>
          <a:xfrm>
            <a:off x="9912424" y="471521"/>
            <a:ext cx="1800200" cy="420934"/>
          </a:xfrm>
          <a:prstGeom prst="rect">
            <a:avLst/>
          </a:prstGeom>
          <a:noFill/>
          <a:ln>
            <a:noFill/>
          </a:ln>
        </p:spPr>
      </p:pic>
      <p:sp>
        <p:nvSpPr>
          <p:cNvPr id="26" name="Google Shape;26;p12"/>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lt1"/>
              </a:buClr>
              <a:buSzPts val="2800"/>
              <a:buFont typeface="Arial"/>
              <a:buNone/>
              <a:defRPr sz="2800"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pic>
        <p:nvPicPr>
          <p:cNvPr id="29" name="Google Shape;29;p13"/>
          <p:cNvPicPr preferRelativeResize="0"/>
          <p:nvPr/>
        </p:nvPicPr>
        <p:blipFill rotWithShape="1">
          <a:blip r:embed="rId2">
            <a:alphaModFix/>
          </a:blip>
          <a:srcRect/>
          <a:stretch/>
        </p:blipFill>
        <p:spPr>
          <a:xfrm>
            <a:off x="9912424" y="471521"/>
            <a:ext cx="1800197" cy="420933"/>
          </a:xfrm>
          <a:prstGeom prst="rect">
            <a:avLst/>
          </a:prstGeom>
          <a:noFill/>
          <a:ln>
            <a:noFill/>
          </a:ln>
        </p:spPr>
      </p:pic>
      <p:sp>
        <p:nvSpPr>
          <p:cNvPr id="30" name="Google Shape;30;p13"/>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31"/>
        <p:cNvGrpSpPr/>
        <p:nvPr/>
      </p:nvGrpSpPr>
      <p:grpSpPr>
        <a:xfrm>
          <a:off x="0" y="0"/>
          <a:ext cx="0" cy="0"/>
          <a:chOff x="0" y="0"/>
          <a:chExt cx="0" cy="0"/>
        </a:xfrm>
      </p:grpSpPr>
      <p:pic>
        <p:nvPicPr>
          <p:cNvPr id="32" name="Google Shape;32;p14"/>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3" name="Google Shape;33;p14"/>
          <p:cNvPicPr preferRelativeResize="0"/>
          <p:nvPr/>
        </p:nvPicPr>
        <p:blipFill rotWithShape="1">
          <a:blip r:embed="rId3">
            <a:alphaModFix/>
          </a:blip>
          <a:srcRect/>
          <a:stretch/>
        </p:blipFill>
        <p:spPr>
          <a:xfrm>
            <a:off x="983432" y="891368"/>
            <a:ext cx="3443122" cy="805092"/>
          </a:xfrm>
          <a:prstGeom prst="rect">
            <a:avLst/>
          </a:prstGeom>
          <a:noFill/>
          <a:ln>
            <a:noFill/>
          </a:ln>
        </p:spPr>
      </p:pic>
      <p:sp>
        <p:nvSpPr>
          <p:cNvPr id="34" name="Google Shape;34;p14"/>
          <p:cNvSpPr txBox="1">
            <a:spLocks noGrp="1"/>
          </p:cNvSpPr>
          <p:nvPr>
            <p:ph type="title"/>
          </p:nvPr>
        </p:nvSpPr>
        <p:spPr>
          <a:xfrm>
            <a:off x="937196" y="4046771"/>
            <a:ext cx="4942780" cy="1363679"/>
          </a:xfrm>
          <a:prstGeom prst="rect">
            <a:avLst/>
          </a:prstGeom>
          <a:noFill/>
          <a:ln>
            <a:noFill/>
          </a:ln>
        </p:spPr>
        <p:txBody>
          <a:bodyPr spcFirstLastPara="1" wrap="square" lIns="91425" tIns="45700" rIns="91425" bIns="45700" anchor="ctr" anchorCtr="0">
            <a:noAutofit/>
          </a:bodyPr>
          <a:lstStyle>
            <a:lvl1pPr lvl="0" algn="l">
              <a:lnSpc>
                <a:spcPct val="133333"/>
              </a:lnSpc>
              <a:spcBef>
                <a:spcPts val="0"/>
              </a:spcBef>
              <a:spcAft>
                <a:spcPts val="0"/>
              </a:spcAft>
              <a:buClr>
                <a:schemeClr val="lt1"/>
              </a:buClr>
              <a:buSzPts val="6000"/>
              <a:buFont typeface="Arial"/>
              <a:buNone/>
              <a:defRPr sz="600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954691" y="2642501"/>
            <a:ext cx="4349221" cy="129055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2400"/>
              <a:buNone/>
              <a:defRPr sz="2400">
                <a:solidFill>
                  <a:schemeClr val="lt1"/>
                </a:solidFill>
                <a:latin typeface="Arial"/>
                <a:ea typeface="Arial"/>
                <a:cs typeface="Arial"/>
                <a:sym typeface="Arial"/>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 name="Google Shape;36;p14"/>
          <p:cNvPicPr preferRelativeResize="0"/>
          <p:nvPr/>
        </p:nvPicPr>
        <p:blipFill rotWithShape="1">
          <a:blip r:embed="rId4">
            <a:alphaModFix/>
          </a:blip>
          <a:srcRect/>
          <a:stretch/>
        </p:blipFill>
        <p:spPr>
          <a:xfrm>
            <a:off x="983434" y="6107425"/>
            <a:ext cx="2152587" cy="449952"/>
          </a:xfrm>
          <a:prstGeom prst="rect">
            <a:avLst/>
          </a:prstGeom>
          <a:noFill/>
          <a:ln>
            <a:noFill/>
          </a:ln>
        </p:spPr>
      </p:pic>
      <p:sp>
        <p:nvSpPr>
          <p:cNvPr id="37" name="Google Shape;37;p14"/>
          <p:cNvSpPr txBox="1"/>
          <p:nvPr/>
        </p:nvSpPr>
        <p:spPr>
          <a:xfrm>
            <a:off x="3647728" y="6049547"/>
            <a:ext cx="7200800"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900" b="0" i="0">
                <a:solidFill>
                  <a:schemeClr val="lt1"/>
                </a:solidFill>
                <a:latin typeface="Arial"/>
                <a:ea typeface="Arial"/>
                <a:cs typeface="Arial"/>
                <a:sym typeface="Arial"/>
              </a:rPr>
              <a:t>AgRimate is funded by the European Union under the Grant Agreement No. 101182739. Views and opinions expressed are, however, those of the author(s) only and do not necessarily reflect those of the European Union or the European Research Executive Agency (REA). Neither the European Union nor the granting authority can be held responsible for them.</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parator 1" type="title">
  <p:cSld name="TITLE">
    <p:spTree>
      <p:nvGrpSpPr>
        <p:cNvPr id="1" name="Shape 38"/>
        <p:cNvGrpSpPr/>
        <p:nvPr/>
      </p:nvGrpSpPr>
      <p:grpSpPr>
        <a:xfrm>
          <a:off x="0" y="0"/>
          <a:ext cx="0" cy="0"/>
          <a:chOff x="0" y="0"/>
          <a:chExt cx="0" cy="0"/>
        </a:xfrm>
      </p:grpSpPr>
      <p:pic>
        <p:nvPicPr>
          <p:cNvPr id="39" name="Google Shape;39;p15"/>
          <p:cNvPicPr preferRelativeResize="0"/>
          <p:nvPr/>
        </p:nvPicPr>
        <p:blipFill rotWithShape="1">
          <a:blip r:embed="rId2">
            <a:alphaModFix/>
          </a:blip>
          <a:srcRect/>
          <a:stretch/>
        </p:blipFill>
        <p:spPr>
          <a:xfrm>
            <a:off x="8966" y="2084"/>
            <a:ext cx="12177773" cy="6855916"/>
          </a:xfrm>
          <a:prstGeom prst="rect">
            <a:avLst/>
          </a:prstGeom>
          <a:noFill/>
          <a:ln>
            <a:noFill/>
          </a:ln>
        </p:spPr>
      </p:pic>
      <p:sp>
        <p:nvSpPr>
          <p:cNvPr id="40" name="Google Shape;40;p15"/>
          <p:cNvSpPr txBox="1">
            <a:spLocks noGrp="1"/>
          </p:cNvSpPr>
          <p:nvPr>
            <p:ph type="ctrTitle"/>
          </p:nvPr>
        </p:nvSpPr>
        <p:spPr>
          <a:xfrm>
            <a:off x="983432" y="2976804"/>
            <a:ext cx="7992888" cy="12442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1"/>
              </a:buClr>
              <a:buSzPts val="4000"/>
              <a:buFont typeface="Arial"/>
              <a:buNone/>
              <a:defRPr sz="4000" b="1">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5"/>
          <p:cNvSpPr txBox="1">
            <a:spLocks noGrp="1"/>
          </p:cNvSpPr>
          <p:nvPr>
            <p:ph type="subTitle" idx="1"/>
          </p:nvPr>
        </p:nvSpPr>
        <p:spPr>
          <a:xfrm>
            <a:off x="983432" y="4569919"/>
            <a:ext cx="7992888" cy="803297"/>
          </a:xfrm>
          <a:prstGeom prst="rect">
            <a:avLst/>
          </a:prstGeom>
          <a:noFill/>
          <a:ln>
            <a:noFill/>
          </a:ln>
        </p:spPr>
        <p:txBody>
          <a:bodyPr spcFirstLastPara="1" wrap="square" lIns="91425" tIns="45700" rIns="91425" bIns="45700" anchor="t" anchorCtr="0">
            <a:noAutofit/>
          </a:bodyPr>
          <a:lstStyle>
            <a:lvl1pPr lvl="0" algn="l">
              <a:lnSpc>
                <a:spcPct val="70000"/>
              </a:lnSpc>
              <a:spcBef>
                <a:spcPts val="1000"/>
              </a:spcBef>
              <a:spcAft>
                <a:spcPts val="0"/>
              </a:spcAft>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2" name="Google Shape;42;p15"/>
          <p:cNvPicPr preferRelativeResize="0"/>
          <p:nvPr/>
        </p:nvPicPr>
        <p:blipFill rotWithShape="1">
          <a:blip r:embed="rId3">
            <a:alphaModFix/>
          </a:blip>
          <a:srcRect/>
          <a:stretch/>
        </p:blipFill>
        <p:spPr>
          <a:xfrm>
            <a:off x="9912424" y="471521"/>
            <a:ext cx="1800200" cy="420934"/>
          </a:xfrm>
          <a:prstGeom prst="rect">
            <a:avLst/>
          </a:prstGeom>
          <a:noFill/>
          <a:ln>
            <a:noFill/>
          </a:ln>
        </p:spPr>
      </p:pic>
      <p:sp>
        <p:nvSpPr>
          <p:cNvPr id="43" name="Google Shape;43;p15"/>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Arial"/>
                <a:ea typeface="Arial"/>
                <a:cs typeface="Arial"/>
                <a:sym typeface="Arial"/>
              </a:defRPr>
            </a:lvl1pPr>
            <a:lvl2pPr marL="0" lvl="1" indent="0" algn="r">
              <a:spcBef>
                <a:spcPts val="0"/>
              </a:spcBef>
              <a:buNone/>
              <a:defRPr sz="1200">
                <a:solidFill>
                  <a:schemeClr val="dk1"/>
                </a:solidFill>
                <a:latin typeface="Arial"/>
                <a:ea typeface="Arial"/>
                <a:cs typeface="Arial"/>
                <a:sym typeface="Arial"/>
              </a:defRPr>
            </a:lvl2pPr>
            <a:lvl3pPr marL="0" lvl="2" indent="0" algn="r">
              <a:spcBef>
                <a:spcPts val="0"/>
              </a:spcBef>
              <a:buNone/>
              <a:defRPr sz="1200">
                <a:solidFill>
                  <a:schemeClr val="dk1"/>
                </a:solidFill>
                <a:latin typeface="Arial"/>
                <a:ea typeface="Arial"/>
                <a:cs typeface="Arial"/>
                <a:sym typeface="Arial"/>
              </a:defRPr>
            </a:lvl3pPr>
            <a:lvl4pPr marL="0" lvl="3" indent="0" algn="r">
              <a:spcBef>
                <a:spcPts val="0"/>
              </a:spcBef>
              <a:buNone/>
              <a:defRPr sz="1200">
                <a:solidFill>
                  <a:schemeClr val="dk1"/>
                </a:solidFill>
                <a:latin typeface="Arial"/>
                <a:ea typeface="Arial"/>
                <a:cs typeface="Arial"/>
                <a:sym typeface="Arial"/>
              </a:defRPr>
            </a:lvl4pPr>
            <a:lvl5pPr marL="0" lvl="4" indent="0" algn="r">
              <a:spcBef>
                <a:spcPts val="0"/>
              </a:spcBef>
              <a:buNone/>
              <a:defRPr sz="1200">
                <a:solidFill>
                  <a:schemeClr val="dk1"/>
                </a:solidFill>
                <a:latin typeface="Arial"/>
                <a:ea typeface="Arial"/>
                <a:cs typeface="Arial"/>
                <a:sym typeface="Arial"/>
              </a:defRPr>
            </a:lvl5pPr>
            <a:lvl6pPr marL="0" lvl="5" indent="0" algn="r">
              <a:spcBef>
                <a:spcPts val="0"/>
              </a:spcBef>
              <a:buNone/>
              <a:defRPr sz="1200">
                <a:solidFill>
                  <a:schemeClr val="dk1"/>
                </a:solidFill>
                <a:latin typeface="Arial"/>
                <a:ea typeface="Arial"/>
                <a:cs typeface="Arial"/>
                <a:sym typeface="Arial"/>
              </a:defRPr>
            </a:lvl6pPr>
            <a:lvl7pPr marL="0" lvl="6" indent="0" algn="r">
              <a:spcBef>
                <a:spcPts val="0"/>
              </a:spcBef>
              <a:buNone/>
              <a:defRPr sz="1200">
                <a:solidFill>
                  <a:schemeClr val="dk1"/>
                </a:solidFill>
                <a:latin typeface="Arial"/>
                <a:ea typeface="Arial"/>
                <a:cs typeface="Arial"/>
                <a:sym typeface="Arial"/>
              </a:defRPr>
            </a:lvl7pPr>
            <a:lvl8pPr marL="0" lvl="7" indent="0" algn="r">
              <a:spcBef>
                <a:spcPts val="0"/>
              </a:spcBef>
              <a:buNone/>
              <a:defRPr sz="1200">
                <a:solidFill>
                  <a:schemeClr val="dk1"/>
                </a:solidFill>
                <a:latin typeface="Arial"/>
                <a:ea typeface="Arial"/>
                <a:cs typeface="Arial"/>
                <a:sym typeface="Arial"/>
              </a:defRPr>
            </a:lvl8pPr>
            <a:lvl9pPr marL="0" lvl="8" indent="0" algn="r">
              <a:spcBef>
                <a:spcPts val="0"/>
              </a:spcBef>
              <a:buNone/>
              <a:defRPr sz="12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pic>
        <p:nvPicPr>
          <p:cNvPr id="44" name="Google Shape;44;p15"/>
          <p:cNvPicPr preferRelativeResize="0"/>
          <p:nvPr/>
        </p:nvPicPr>
        <p:blipFill rotWithShape="1">
          <a:blip r:embed="rId4">
            <a:alphaModFix/>
          </a:blip>
          <a:srcRect/>
          <a:stretch/>
        </p:blipFill>
        <p:spPr>
          <a:xfrm>
            <a:off x="1055440" y="2204864"/>
            <a:ext cx="614141" cy="53302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parator 2">
  <p:cSld name="Separator 2">
    <p:spTree>
      <p:nvGrpSpPr>
        <p:cNvPr id="1" name="Shape 45"/>
        <p:cNvGrpSpPr/>
        <p:nvPr/>
      </p:nvGrpSpPr>
      <p:grpSpPr>
        <a:xfrm>
          <a:off x="0" y="0"/>
          <a:ext cx="0" cy="0"/>
          <a:chOff x="0" y="0"/>
          <a:chExt cx="0" cy="0"/>
        </a:xfrm>
      </p:grpSpPr>
      <p:pic>
        <p:nvPicPr>
          <p:cNvPr id="46" name="Google Shape;46;p16"/>
          <p:cNvPicPr preferRelativeResize="0"/>
          <p:nvPr/>
        </p:nvPicPr>
        <p:blipFill rotWithShape="1">
          <a:blip r:embed="rId2">
            <a:alphaModFix/>
          </a:blip>
          <a:srcRect/>
          <a:stretch/>
        </p:blipFill>
        <p:spPr>
          <a:xfrm>
            <a:off x="8966" y="2084"/>
            <a:ext cx="12177773" cy="6855915"/>
          </a:xfrm>
          <a:prstGeom prst="rect">
            <a:avLst/>
          </a:prstGeom>
          <a:noFill/>
          <a:ln>
            <a:noFill/>
          </a:ln>
        </p:spPr>
      </p:pic>
      <p:sp>
        <p:nvSpPr>
          <p:cNvPr id="47" name="Google Shape;47;p16"/>
          <p:cNvSpPr txBox="1">
            <a:spLocks noGrp="1"/>
          </p:cNvSpPr>
          <p:nvPr>
            <p:ph type="ctrTitle"/>
          </p:nvPr>
        </p:nvSpPr>
        <p:spPr>
          <a:xfrm>
            <a:off x="983432" y="2976804"/>
            <a:ext cx="7992888" cy="12442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000"/>
              <a:buFont typeface="Arial"/>
              <a:buNone/>
              <a:defRPr sz="4000"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16"/>
          <p:cNvSpPr txBox="1">
            <a:spLocks noGrp="1"/>
          </p:cNvSpPr>
          <p:nvPr>
            <p:ph type="subTitle" idx="1"/>
          </p:nvPr>
        </p:nvSpPr>
        <p:spPr>
          <a:xfrm>
            <a:off x="983432" y="4569919"/>
            <a:ext cx="7992888" cy="803297"/>
          </a:xfrm>
          <a:prstGeom prst="rect">
            <a:avLst/>
          </a:prstGeom>
          <a:noFill/>
          <a:ln>
            <a:noFill/>
          </a:ln>
        </p:spPr>
        <p:txBody>
          <a:bodyPr spcFirstLastPara="1" wrap="square" lIns="91425" tIns="45700" rIns="91425" bIns="45700" anchor="t" anchorCtr="0">
            <a:noAutofit/>
          </a:bodyPr>
          <a:lstStyle>
            <a:lvl1pPr lvl="0" algn="l">
              <a:lnSpc>
                <a:spcPct val="70000"/>
              </a:lnSpc>
              <a:spcBef>
                <a:spcPts val="1000"/>
              </a:spcBef>
              <a:spcAft>
                <a:spcPts val="0"/>
              </a:spcAft>
              <a:buSzPts val="2400"/>
              <a:buNone/>
              <a:defRPr sz="2400">
                <a:solidFill>
                  <a:schemeClr val="lt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9" name="Google Shape;49;p16"/>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pic>
        <p:nvPicPr>
          <p:cNvPr id="50" name="Google Shape;50;p16"/>
          <p:cNvPicPr preferRelativeResize="0"/>
          <p:nvPr/>
        </p:nvPicPr>
        <p:blipFill rotWithShape="1">
          <a:blip r:embed="rId3">
            <a:alphaModFix/>
          </a:blip>
          <a:srcRect/>
          <a:stretch/>
        </p:blipFill>
        <p:spPr>
          <a:xfrm>
            <a:off x="9912424" y="471521"/>
            <a:ext cx="1800200" cy="420934"/>
          </a:xfrm>
          <a:prstGeom prst="rect">
            <a:avLst/>
          </a:prstGeom>
          <a:noFill/>
          <a:ln>
            <a:noFill/>
          </a:ln>
        </p:spPr>
      </p:pic>
      <p:pic>
        <p:nvPicPr>
          <p:cNvPr id="51" name="Google Shape;51;p16"/>
          <p:cNvPicPr preferRelativeResize="0"/>
          <p:nvPr/>
        </p:nvPicPr>
        <p:blipFill rotWithShape="1">
          <a:blip r:embed="rId4">
            <a:alphaModFix/>
          </a:blip>
          <a:srcRect/>
          <a:stretch/>
        </p:blipFill>
        <p:spPr>
          <a:xfrm>
            <a:off x="1055440" y="2204864"/>
            <a:ext cx="614141" cy="53302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2"/>
        <p:cNvGrpSpPr/>
        <p:nvPr/>
      </p:nvGrpSpPr>
      <p:grpSpPr>
        <a:xfrm>
          <a:off x="0" y="0"/>
          <a:ext cx="0" cy="0"/>
          <a:chOff x="0" y="0"/>
          <a:chExt cx="0" cy="0"/>
        </a:xfrm>
      </p:grpSpPr>
      <p:pic>
        <p:nvPicPr>
          <p:cNvPr id="53" name="Google Shape;53;p17"/>
          <p:cNvPicPr preferRelativeResize="0"/>
          <p:nvPr/>
        </p:nvPicPr>
        <p:blipFill rotWithShape="1">
          <a:blip r:embed="rId2">
            <a:alphaModFix/>
          </a:blip>
          <a:srcRect/>
          <a:stretch/>
        </p:blipFill>
        <p:spPr>
          <a:xfrm>
            <a:off x="9912424" y="471521"/>
            <a:ext cx="1800197" cy="420933"/>
          </a:xfrm>
          <a:prstGeom prst="rect">
            <a:avLst/>
          </a:prstGeom>
          <a:noFill/>
          <a:ln>
            <a:noFill/>
          </a:ln>
        </p:spPr>
      </p:pic>
      <p:sp>
        <p:nvSpPr>
          <p:cNvPr id="54" name="Google Shape;54;p17"/>
          <p:cNvSpPr txBox="1">
            <a:spLocks noGrp="1"/>
          </p:cNvSpPr>
          <p:nvPr>
            <p:ph type="body" idx="1"/>
          </p:nvPr>
        </p:nvSpPr>
        <p:spPr>
          <a:xfrm>
            <a:off x="407368" y="1825625"/>
            <a:ext cx="53340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marL="914400" lvl="1" indent="-3302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marL="1371600" lvl="2" indent="-3175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marL="1828800" lvl="3"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marL="2286000" lvl="4"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7"/>
          <p:cNvSpPr txBox="1">
            <a:spLocks noGrp="1"/>
          </p:cNvSpPr>
          <p:nvPr>
            <p:ph type="body" idx="2"/>
          </p:nvPr>
        </p:nvSpPr>
        <p:spPr>
          <a:xfrm>
            <a:off x="6307832" y="1825625"/>
            <a:ext cx="53340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marL="914400" lvl="1" indent="-3302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marL="1371600" lvl="2" indent="-3175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marL="1828800" lvl="3"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marL="2286000" lvl="4"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7"/>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sp>
        <p:nvSpPr>
          <p:cNvPr id="57" name="Google Shape;57;p17"/>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Right Image">
  <p:cSld name="Title Content Right Image">
    <p:spTree>
      <p:nvGrpSpPr>
        <p:cNvPr id="1" name="Shape 58"/>
        <p:cNvGrpSpPr/>
        <p:nvPr/>
      </p:nvGrpSpPr>
      <p:grpSpPr>
        <a:xfrm>
          <a:off x="0" y="0"/>
          <a:ext cx="0" cy="0"/>
          <a:chOff x="0" y="0"/>
          <a:chExt cx="0" cy="0"/>
        </a:xfrm>
      </p:grpSpPr>
      <p:sp>
        <p:nvSpPr>
          <p:cNvPr id="59" name="Google Shape;59;p18"/>
          <p:cNvSpPr>
            <a:spLocks noGrp="1"/>
          </p:cNvSpPr>
          <p:nvPr>
            <p:ph type="pic" idx="2"/>
          </p:nvPr>
        </p:nvSpPr>
        <p:spPr>
          <a:xfrm>
            <a:off x="7547723" y="1840505"/>
            <a:ext cx="3876261" cy="3958182"/>
          </a:xfrm>
          <a:prstGeom prst="ellipse">
            <a:avLst/>
          </a:prstGeom>
          <a:noFill/>
          <a:ln>
            <a:noFill/>
          </a:ln>
        </p:spPr>
      </p:sp>
      <p:sp>
        <p:nvSpPr>
          <p:cNvPr id="60" name="Google Shape;60;p18"/>
          <p:cNvSpPr txBox="1">
            <a:spLocks noGrp="1"/>
          </p:cNvSpPr>
          <p:nvPr>
            <p:ph type="body" idx="1"/>
          </p:nvPr>
        </p:nvSpPr>
        <p:spPr>
          <a:xfrm>
            <a:off x="407368" y="1825625"/>
            <a:ext cx="6837288"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marL="914400" lvl="1" indent="-3302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marL="1371600" lvl="2" indent="-3175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marL="1828800" lvl="3"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marL="2286000" lvl="4"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8"/>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pic>
        <p:nvPicPr>
          <p:cNvPr id="62" name="Google Shape;62;p18"/>
          <p:cNvPicPr preferRelativeResize="0"/>
          <p:nvPr/>
        </p:nvPicPr>
        <p:blipFill rotWithShape="1">
          <a:blip r:embed="rId2">
            <a:alphaModFix/>
          </a:blip>
          <a:srcRect/>
          <a:stretch/>
        </p:blipFill>
        <p:spPr>
          <a:xfrm>
            <a:off x="9912424" y="471521"/>
            <a:ext cx="1800197" cy="420933"/>
          </a:xfrm>
          <a:prstGeom prst="rect">
            <a:avLst/>
          </a:prstGeom>
          <a:noFill/>
          <a:ln>
            <a:noFill/>
          </a:ln>
        </p:spPr>
      </p:pic>
      <p:sp>
        <p:nvSpPr>
          <p:cNvPr id="63" name="Google Shape;63;p18"/>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64" name="Google Shape;64;p18"/>
          <p:cNvGrpSpPr/>
          <p:nvPr/>
        </p:nvGrpSpPr>
        <p:grpSpPr>
          <a:xfrm>
            <a:off x="7276696" y="1340732"/>
            <a:ext cx="4633660" cy="4609012"/>
            <a:chOff x="7276696" y="1340732"/>
            <a:chExt cx="4633660" cy="4609012"/>
          </a:xfrm>
        </p:grpSpPr>
        <p:pic>
          <p:nvPicPr>
            <p:cNvPr id="65" name="Google Shape;65;p18"/>
            <p:cNvPicPr preferRelativeResize="0"/>
            <p:nvPr/>
          </p:nvPicPr>
          <p:blipFill rotWithShape="1">
            <a:blip r:embed="rId3">
              <a:alphaModFix/>
            </a:blip>
            <a:srcRect/>
            <a:stretch/>
          </p:blipFill>
          <p:spPr>
            <a:xfrm rot="1780887">
              <a:off x="7469207" y="1552334"/>
              <a:ext cx="1140774" cy="1079817"/>
            </a:xfrm>
            <a:prstGeom prst="rect">
              <a:avLst/>
            </a:prstGeom>
            <a:noFill/>
            <a:ln>
              <a:noFill/>
            </a:ln>
          </p:spPr>
        </p:pic>
        <p:pic>
          <p:nvPicPr>
            <p:cNvPr id="66" name="Google Shape;66;p18"/>
            <p:cNvPicPr preferRelativeResize="0"/>
            <p:nvPr/>
          </p:nvPicPr>
          <p:blipFill rotWithShape="1">
            <a:blip r:embed="rId4">
              <a:alphaModFix/>
            </a:blip>
            <a:srcRect/>
            <a:stretch/>
          </p:blipFill>
          <p:spPr>
            <a:xfrm rot="3032278">
              <a:off x="10659895" y="4580986"/>
              <a:ext cx="950897" cy="1224884"/>
            </a:xfrm>
            <a:prstGeom prst="rect">
              <a:avLst/>
            </a:prstGeom>
            <a:noFill/>
            <a:ln>
              <a:noFill/>
            </a:ln>
          </p:spPr>
        </p:pic>
        <p:pic>
          <p:nvPicPr>
            <p:cNvPr id="67" name="Google Shape;67;p18"/>
            <p:cNvPicPr preferRelativeResize="0"/>
            <p:nvPr/>
          </p:nvPicPr>
          <p:blipFill rotWithShape="1">
            <a:blip r:embed="rId5">
              <a:alphaModFix/>
            </a:blip>
            <a:srcRect/>
            <a:stretch/>
          </p:blipFill>
          <p:spPr>
            <a:xfrm rot="-8682908">
              <a:off x="7536860" y="4860950"/>
              <a:ext cx="610029" cy="528692"/>
            </a:xfrm>
            <a:prstGeom prst="rect">
              <a:avLst/>
            </a:prstGeom>
            <a:noFill/>
            <a:ln>
              <a:noFill/>
            </a:ln>
          </p:spPr>
        </p:pic>
        <p:pic>
          <p:nvPicPr>
            <p:cNvPr id="68" name="Google Shape;68;p18"/>
            <p:cNvPicPr preferRelativeResize="0"/>
            <p:nvPr/>
          </p:nvPicPr>
          <p:blipFill rotWithShape="1">
            <a:blip r:embed="rId6">
              <a:alphaModFix/>
            </a:blip>
            <a:srcRect/>
            <a:stretch/>
          </p:blipFill>
          <p:spPr>
            <a:xfrm rot="5064138">
              <a:off x="10890788" y="1833806"/>
              <a:ext cx="628898" cy="770907"/>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Content Left Image">
  <p:cSld name="Title Content Left Image">
    <p:spTree>
      <p:nvGrpSpPr>
        <p:cNvPr id="1" name="Shape 69"/>
        <p:cNvGrpSpPr/>
        <p:nvPr/>
      </p:nvGrpSpPr>
      <p:grpSpPr>
        <a:xfrm>
          <a:off x="0" y="0"/>
          <a:ext cx="0" cy="0"/>
          <a:chOff x="0" y="0"/>
          <a:chExt cx="0" cy="0"/>
        </a:xfrm>
      </p:grpSpPr>
      <p:sp>
        <p:nvSpPr>
          <p:cNvPr id="70" name="Google Shape;70;p19"/>
          <p:cNvSpPr txBox="1">
            <a:spLocks noGrp="1"/>
          </p:cNvSpPr>
          <p:nvPr>
            <p:ph type="body" idx="1"/>
          </p:nvPr>
        </p:nvSpPr>
        <p:spPr>
          <a:xfrm>
            <a:off x="5325923" y="1825625"/>
            <a:ext cx="631122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marL="914400" lvl="1" indent="-3302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marL="1371600" lvl="2" indent="-3175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marL="1828800" lvl="3"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marL="2286000" lvl="4" indent="-3048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9"/>
          <p:cNvSpPr txBox="1">
            <a:spLocks noGrp="1"/>
          </p:cNvSpPr>
          <p:nvPr>
            <p:ph type="sldNum" idx="12"/>
          </p:nvPr>
        </p:nvSpPr>
        <p:spPr>
          <a:xfrm>
            <a:off x="11059864" y="6356350"/>
            <a:ext cx="5772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l-GR"/>
              <a:t>‹#›</a:t>
            </a:fld>
            <a:endParaRPr/>
          </a:p>
        </p:txBody>
      </p:sp>
      <p:pic>
        <p:nvPicPr>
          <p:cNvPr id="72" name="Google Shape;72;p19"/>
          <p:cNvPicPr preferRelativeResize="0"/>
          <p:nvPr/>
        </p:nvPicPr>
        <p:blipFill rotWithShape="1">
          <a:blip r:embed="rId2">
            <a:alphaModFix/>
          </a:blip>
          <a:srcRect/>
          <a:stretch/>
        </p:blipFill>
        <p:spPr>
          <a:xfrm>
            <a:off x="461626" y="471521"/>
            <a:ext cx="1800197" cy="420933"/>
          </a:xfrm>
          <a:prstGeom prst="rect">
            <a:avLst/>
          </a:prstGeom>
          <a:noFill/>
          <a:ln>
            <a:noFill/>
          </a:ln>
        </p:spPr>
      </p:pic>
      <p:sp>
        <p:nvSpPr>
          <p:cNvPr id="73" name="Google Shape;73;p19"/>
          <p:cNvSpPr txBox="1">
            <a:spLocks noGrp="1"/>
          </p:cNvSpPr>
          <p:nvPr>
            <p:ph type="title"/>
          </p:nvPr>
        </p:nvSpPr>
        <p:spPr>
          <a:xfrm>
            <a:off x="5325923" y="447594"/>
            <a:ext cx="6311221" cy="48013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accent2"/>
              </a:buClr>
              <a:buSzPts val="2800"/>
              <a:buFont typeface="Arial"/>
              <a:buNone/>
              <a:defRPr sz="2800" b="1">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a:spLocks noGrp="1"/>
          </p:cNvSpPr>
          <p:nvPr>
            <p:ph type="pic" idx="2"/>
          </p:nvPr>
        </p:nvSpPr>
        <p:spPr>
          <a:xfrm>
            <a:off x="695400" y="1840505"/>
            <a:ext cx="3876261" cy="3958182"/>
          </a:xfrm>
          <a:prstGeom prst="ellipse">
            <a:avLst/>
          </a:prstGeom>
          <a:noFill/>
          <a:ln>
            <a:noFill/>
          </a:ln>
        </p:spPr>
      </p:sp>
      <p:grpSp>
        <p:nvGrpSpPr>
          <p:cNvPr id="75" name="Google Shape;75;p19"/>
          <p:cNvGrpSpPr/>
          <p:nvPr/>
        </p:nvGrpSpPr>
        <p:grpSpPr>
          <a:xfrm flipH="1">
            <a:off x="220540" y="1340732"/>
            <a:ext cx="4633660" cy="4609012"/>
            <a:chOff x="7276696" y="1340732"/>
            <a:chExt cx="4633660" cy="4609012"/>
          </a:xfrm>
        </p:grpSpPr>
        <p:pic>
          <p:nvPicPr>
            <p:cNvPr id="76" name="Google Shape;76;p19"/>
            <p:cNvPicPr preferRelativeResize="0"/>
            <p:nvPr/>
          </p:nvPicPr>
          <p:blipFill rotWithShape="1">
            <a:blip r:embed="rId3">
              <a:alphaModFix/>
            </a:blip>
            <a:srcRect/>
            <a:stretch/>
          </p:blipFill>
          <p:spPr>
            <a:xfrm rot="1780887">
              <a:off x="7469207" y="1552334"/>
              <a:ext cx="1140774" cy="1079817"/>
            </a:xfrm>
            <a:prstGeom prst="rect">
              <a:avLst/>
            </a:prstGeom>
            <a:noFill/>
            <a:ln>
              <a:noFill/>
            </a:ln>
          </p:spPr>
        </p:pic>
        <p:pic>
          <p:nvPicPr>
            <p:cNvPr id="77" name="Google Shape;77;p19"/>
            <p:cNvPicPr preferRelativeResize="0"/>
            <p:nvPr/>
          </p:nvPicPr>
          <p:blipFill rotWithShape="1">
            <a:blip r:embed="rId4">
              <a:alphaModFix/>
            </a:blip>
            <a:srcRect/>
            <a:stretch/>
          </p:blipFill>
          <p:spPr>
            <a:xfrm rot="3032278">
              <a:off x="10659895" y="4580986"/>
              <a:ext cx="950897" cy="1224884"/>
            </a:xfrm>
            <a:prstGeom prst="rect">
              <a:avLst/>
            </a:prstGeom>
            <a:noFill/>
            <a:ln>
              <a:noFill/>
            </a:ln>
          </p:spPr>
        </p:pic>
        <p:pic>
          <p:nvPicPr>
            <p:cNvPr id="78" name="Google Shape;78;p19"/>
            <p:cNvPicPr preferRelativeResize="0"/>
            <p:nvPr/>
          </p:nvPicPr>
          <p:blipFill rotWithShape="1">
            <a:blip r:embed="rId5">
              <a:alphaModFix/>
            </a:blip>
            <a:srcRect/>
            <a:stretch/>
          </p:blipFill>
          <p:spPr>
            <a:xfrm rot="-8682908">
              <a:off x="7536860" y="4860950"/>
              <a:ext cx="610029" cy="528692"/>
            </a:xfrm>
            <a:prstGeom prst="rect">
              <a:avLst/>
            </a:prstGeom>
            <a:noFill/>
            <a:ln>
              <a:noFill/>
            </a:ln>
          </p:spPr>
        </p:pic>
        <p:pic>
          <p:nvPicPr>
            <p:cNvPr id="79" name="Google Shape;79;p19"/>
            <p:cNvPicPr preferRelativeResize="0"/>
            <p:nvPr/>
          </p:nvPicPr>
          <p:blipFill rotWithShape="1">
            <a:blip r:embed="rId6">
              <a:alphaModFix/>
            </a:blip>
            <a:srcRect/>
            <a:stretch/>
          </p:blipFill>
          <p:spPr>
            <a:xfrm rot="5064138">
              <a:off x="10890788" y="1833806"/>
              <a:ext cx="628898" cy="770907"/>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407368"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Arial"/>
              <a:buNone/>
              <a:defRPr sz="40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0"/>
          <p:cNvSpPr txBox="1">
            <a:spLocks noGrp="1"/>
          </p:cNvSpPr>
          <p:nvPr>
            <p:ph type="body" idx="1"/>
          </p:nvPr>
        </p:nvSpPr>
        <p:spPr>
          <a:xfrm>
            <a:off x="407368"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accent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accent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9pPr>
          </a:lstStyle>
          <a:p>
            <a:endParaRPr/>
          </a:p>
        </p:txBody>
      </p:sp>
      <p:sp>
        <p:nvSpPr>
          <p:cNvPr id="12" name="Google Shape;12;p10"/>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accent1"/>
                </a:solidFill>
                <a:latin typeface="Arial"/>
                <a:ea typeface="Arial"/>
                <a:cs typeface="Arial"/>
                <a:sym typeface="Arial"/>
              </a:defRPr>
            </a:lvl1pPr>
            <a:lvl2pPr marL="0" marR="0" lvl="1" indent="0" algn="r" rtl="0">
              <a:spcBef>
                <a:spcPts val="0"/>
              </a:spcBef>
              <a:buNone/>
              <a:defRPr sz="1200" b="0" i="0" u="none" strike="noStrike" cap="none">
                <a:solidFill>
                  <a:schemeClr val="accent1"/>
                </a:solidFill>
                <a:latin typeface="Arial"/>
                <a:ea typeface="Arial"/>
                <a:cs typeface="Arial"/>
                <a:sym typeface="Arial"/>
              </a:defRPr>
            </a:lvl2pPr>
            <a:lvl3pPr marL="0" marR="0" lvl="2" indent="0" algn="r" rtl="0">
              <a:spcBef>
                <a:spcPts val="0"/>
              </a:spcBef>
              <a:buNone/>
              <a:defRPr sz="1200" b="0" i="0" u="none" strike="noStrike" cap="none">
                <a:solidFill>
                  <a:schemeClr val="accent1"/>
                </a:solidFill>
                <a:latin typeface="Arial"/>
                <a:ea typeface="Arial"/>
                <a:cs typeface="Arial"/>
                <a:sym typeface="Arial"/>
              </a:defRPr>
            </a:lvl3pPr>
            <a:lvl4pPr marL="0" marR="0" lvl="3" indent="0" algn="r" rtl="0">
              <a:spcBef>
                <a:spcPts val="0"/>
              </a:spcBef>
              <a:buNone/>
              <a:defRPr sz="1200" b="0" i="0" u="none" strike="noStrike" cap="none">
                <a:solidFill>
                  <a:schemeClr val="accent1"/>
                </a:solidFill>
                <a:latin typeface="Arial"/>
                <a:ea typeface="Arial"/>
                <a:cs typeface="Arial"/>
                <a:sym typeface="Arial"/>
              </a:defRPr>
            </a:lvl4pPr>
            <a:lvl5pPr marL="0" marR="0" lvl="4" indent="0" algn="r" rtl="0">
              <a:spcBef>
                <a:spcPts val="0"/>
              </a:spcBef>
              <a:buNone/>
              <a:defRPr sz="1200" b="0" i="0" u="none" strike="noStrike" cap="none">
                <a:solidFill>
                  <a:schemeClr val="accent1"/>
                </a:solidFill>
                <a:latin typeface="Arial"/>
                <a:ea typeface="Arial"/>
                <a:cs typeface="Arial"/>
                <a:sym typeface="Arial"/>
              </a:defRPr>
            </a:lvl5pPr>
            <a:lvl6pPr marL="0" marR="0" lvl="5" indent="0" algn="r" rtl="0">
              <a:spcBef>
                <a:spcPts val="0"/>
              </a:spcBef>
              <a:buNone/>
              <a:defRPr sz="1200" b="0" i="0" u="none" strike="noStrike" cap="none">
                <a:solidFill>
                  <a:schemeClr val="accent1"/>
                </a:solidFill>
                <a:latin typeface="Arial"/>
                <a:ea typeface="Arial"/>
                <a:cs typeface="Arial"/>
                <a:sym typeface="Arial"/>
              </a:defRPr>
            </a:lvl6pPr>
            <a:lvl7pPr marL="0" marR="0" lvl="6" indent="0" algn="r" rtl="0">
              <a:spcBef>
                <a:spcPts val="0"/>
              </a:spcBef>
              <a:buNone/>
              <a:defRPr sz="1200" b="0" i="0" u="none" strike="noStrike" cap="none">
                <a:solidFill>
                  <a:schemeClr val="accent1"/>
                </a:solidFill>
                <a:latin typeface="Arial"/>
                <a:ea typeface="Arial"/>
                <a:cs typeface="Arial"/>
                <a:sym typeface="Arial"/>
              </a:defRPr>
            </a:lvl7pPr>
            <a:lvl8pPr marL="0" marR="0" lvl="7" indent="0" algn="r" rtl="0">
              <a:spcBef>
                <a:spcPts val="0"/>
              </a:spcBef>
              <a:buNone/>
              <a:defRPr sz="1200" b="0" i="0" u="none" strike="noStrike" cap="none">
                <a:solidFill>
                  <a:schemeClr val="accent1"/>
                </a:solidFill>
                <a:latin typeface="Arial"/>
                <a:ea typeface="Arial"/>
                <a:cs typeface="Arial"/>
                <a:sym typeface="Arial"/>
              </a:defRPr>
            </a:lvl8pPr>
            <a:lvl9pPr marL="0" marR="0" lvl="8" indent="0" algn="r" rtl="0">
              <a:spcBef>
                <a:spcPts val="0"/>
              </a:spcBef>
              <a:buNone/>
              <a:defRPr sz="1200" b="0"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l-G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
          <p:cNvSpPr txBox="1">
            <a:spLocks noGrp="1"/>
          </p:cNvSpPr>
          <p:nvPr>
            <p:ph type="ctrTitle"/>
          </p:nvPr>
        </p:nvSpPr>
        <p:spPr>
          <a:xfrm>
            <a:off x="911424" y="908720"/>
            <a:ext cx="7056784" cy="2376263"/>
          </a:xfrm>
          <a:prstGeom prst="rect">
            <a:avLst/>
          </a:prstGeom>
          <a:noFill/>
          <a:ln>
            <a:noFill/>
          </a:ln>
        </p:spPr>
        <p:txBody>
          <a:bodyPr spcFirstLastPara="1" wrap="square" lIns="90000" tIns="45700" rIns="91425" bIns="45700" anchor="b" anchorCtr="0">
            <a:noAutofit/>
          </a:bodyPr>
          <a:lstStyle/>
          <a:p>
            <a:pPr marL="0" lvl="0" indent="0" algn="l" rtl="0">
              <a:lnSpc>
                <a:spcPct val="90000"/>
              </a:lnSpc>
              <a:spcBef>
                <a:spcPts val="0"/>
              </a:spcBef>
              <a:spcAft>
                <a:spcPts val="0"/>
              </a:spcAft>
              <a:buClr>
                <a:schemeClr val="lt1"/>
              </a:buClr>
              <a:buSzPts val="3200"/>
              <a:buFont typeface="Arial"/>
              <a:buNone/>
            </a:pPr>
            <a:r>
              <a:rPr lang="el-GR" sz="3200" i="1"/>
              <a:t>Farming smarter, not harder</a:t>
            </a:r>
            <a:br>
              <a:rPr lang="el-GR" sz="3200" i="1"/>
            </a:br>
            <a:br>
              <a:rPr lang="el-GR" sz="3200" i="1"/>
            </a:br>
            <a:endParaRPr sz="3200" i="1"/>
          </a:p>
        </p:txBody>
      </p:sp>
      <p:sp>
        <p:nvSpPr>
          <p:cNvPr id="116" name="Google Shape;116;p1"/>
          <p:cNvSpPr txBox="1">
            <a:spLocks noGrp="1"/>
          </p:cNvSpPr>
          <p:nvPr>
            <p:ph type="body" idx="2"/>
          </p:nvPr>
        </p:nvSpPr>
        <p:spPr>
          <a:xfrm>
            <a:off x="1146014" y="5445224"/>
            <a:ext cx="4392612" cy="313932"/>
          </a:xfrm>
          <a:prstGeom prst="rect">
            <a:avLst/>
          </a:prstGeom>
          <a:noFill/>
          <a:ln>
            <a:noFill/>
          </a:ln>
        </p:spPr>
        <p:txBody>
          <a:bodyPr spcFirstLastPara="1" wrap="square" lIns="91425" tIns="45700" rIns="91425" bIns="45700" anchor="t" anchorCtr="0">
            <a:spAutoFit/>
          </a:bodyPr>
          <a:lstStyle/>
          <a:p>
            <a:pPr marL="0" lvl="0" indent="0" algn="ctr" rtl="0">
              <a:lnSpc>
                <a:spcPct val="90000"/>
              </a:lnSpc>
              <a:spcBef>
                <a:spcPts val="0"/>
              </a:spcBef>
              <a:spcAft>
                <a:spcPts val="0"/>
              </a:spcAft>
              <a:buSzPts val="1600"/>
              <a:buNone/>
            </a:pPr>
            <a:r>
              <a:rPr lang="el-GR"/>
              <a:t>06 Νοε. 2025 – ICAERUS EVENT </a:t>
            </a:r>
            <a:endParaRPr/>
          </a:p>
        </p:txBody>
      </p:sp>
      <p:sp>
        <p:nvSpPr>
          <p:cNvPr id="117" name="Google Shape;117;p1"/>
          <p:cNvSpPr txBox="1"/>
          <p:nvPr/>
        </p:nvSpPr>
        <p:spPr>
          <a:xfrm>
            <a:off x="335360" y="3429000"/>
            <a:ext cx="5912152" cy="86601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5F5F5"/>
              </a:buClr>
              <a:buSzPts val="1100"/>
              <a:buFont typeface="Arial"/>
              <a:buNone/>
            </a:pPr>
            <a:r>
              <a:rPr lang="el-GR" sz="1600">
                <a:solidFill>
                  <a:schemeClr val="lt1"/>
                </a:solidFill>
                <a:latin typeface="Arial"/>
                <a:ea typeface="Arial"/>
                <a:cs typeface="Arial"/>
                <a:sym typeface="Arial"/>
              </a:rPr>
              <a:t>Γιώργος Παπαδόπουλος </a:t>
            </a:r>
            <a:endParaRPr sz="160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F5F5F5"/>
              </a:buClr>
              <a:buSzPts val="1100"/>
              <a:buFont typeface="Arial"/>
              <a:buNone/>
            </a:pPr>
            <a:r>
              <a:rPr lang="el-GR" sz="1400">
                <a:solidFill>
                  <a:schemeClr val="lt1"/>
                </a:solidFill>
                <a:latin typeface="Arial"/>
                <a:ea typeface="Arial"/>
                <a:cs typeface="Arial"/>
                <a:sym typeface="Arial"/>
              </a:rPr>
              <a:t>Υπ. Διδάκτορας – Ερευνητικός συνεργάτης</a:t>
            </a:r>
            <a:endParaRPr sz="140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F5F5F5"/>
              </a:buClr>
              <a:buSzPts val="1100"/>
              <a:buFont typeface="Arial"/>
              <a:buNone/>
            </a:pPr>
            <a:r>
              <a:rPr lang="el-GR" sz="1100">
                <a:solidFill>
                  <a:schemeClr val="lt1"/>
                </a:solidFill>
                <a:latin typeface="Arial"/>
                <a:ea typeface="Arial"/>
                <a:cs typeface="Arial"/>
                <a:sym typeface="Arial"/>
              </a:rPr>
              <a:t>gpapadopoulos@aua.gr</a:t>
            </a:r>
            <a:endParaRPr/>
          </a:p>
          <a:p>
            <a:pPr marL="0" marR="0" lvl="0" indent="0" algn="ctr" rtl="0">
              <a:lnSpc>
                <a:spcPct val="100000"/>
              </a:lnSpc>
              <a:spcBef>
                <a:spcPts val="0"/>
              </a:spcBef>
              <a:spcAft>
                <a:spcPts val="0"/>
              </a:spcAft>
              <a:buClr>
                <a:srgbClr val="F5F5F5"/>
              </a:buClr>
              <a:buSzPts val="1100"/>
              <a:buFont typeface="Arial"/>
              <a:buNone/>
            </a:pPr>
            <a:endParaRPr sz="1400">
              <a:solidFill>
                <a:schemeClr val="dk1"/>
              </a:solidFill>
              <a:latin typeface="Arial"/>
              <a:ea typeface="Arial"/>
              <a:cs typeface="Arial"/>
              <a:sym typeface="Arial"/>
            </a:endParaRPr>
          </a:p>
        </p:txBody>
      </p:sp>
      <p:pic>
        <p:nvPicPr>
          <p:cNvPr id="118" name="Google Shape;118;p1"/>
          <p:cNvPicPr preferRelativeResize="0"/>
          <p:nvPr/>
        </p:nvPicPr>
        <p:blipFill rotWithShape="1">
          <a:blip r:embed="rId3">
            <a:alphaModFix/>
          </a:blip>
          <a:srcRect/>
          <a:stretch/>
        </p:blipFill>
        <p:spPr>
          <a:xfrm>
            <a:off x="1064192" y="4221088"/>
            <a:ext cx="4454488" cy="8526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l-GR"/>
              <a:t>2</a:t>
            </a:fld>
            <a:endParaRPr/>
          </a:p>
        </p:txBody>
      </p:sp>
      <p:sp>
        <p:nvSpPr>
          <p:cNvPr id="124" name="Google Shape;124;p2"/>
          <p:cNvSpPr txBox="1">
            <a:spLocks noGrp="1"/>
          </p:cNvSpPr>
          <p:nvPr>
            <p:ph type="title"/>
          </p:nvPr>
        </p:nvSpPr>
        <p:spPr>
          <a:xfrm>
            <a:off x="1487488" y="503069"/>
            <a:ext cx="7058000" cy="480131"/>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chemeClr val="lt1"/>
              </a:buClr>
              <a:buSzPts val="2800"/>
              <a:buFont typeface="Arial"/>
              <a:buNone/>
            </a:pPr>
            <a:r>
              <a:rPr lang="el-GR"/>
              <a:t>Εν συντομία:</a:t>
            </a:r>
            <a:endParaRPr b="1"/>
          </a:p>
        </p:txBody>
      </p:sp>
      <p:pic>
        <p:nvPicPr>
          <p:cNvPr id="125" name="Google Shape;125;p2"/>
          <p:cNvPicPr preferRelativeResize="0"/>
          <p:nvPr/>
        </p:nvPicPr>
        <p:blipFill rotWithShape="1">
          <a:blip r:embed="rId3">
            <a:alphaModFix/>
          </a:blip>
          <a:srcRect/>
          <a:stretch/>
        </p:blipFill>
        <p:spPr>
          <a:xfrm>
            <a:off x="479376" y="402193"/>
            <a:ext cx="669421" cy="581007"/>
          </a:xfrm>
          <a:prstGeom prst="rect">
            <a:avLst/>
          </a:prstGeom>
          <a:noFill/>
          <a:ln>
            <a:noFill/>
          </a:ln>
        </p:spPr>
      </p:pic>
      <p:sp>
        <p:nvSpPr>
          <p:cNvPr id="126" name="Google Shape;126;p2"/>
          <p:cNvSpPr txBox="1">
            <a:spLocks noGrp="1"/>
          </p:cNvSpPr>
          <p:nvPr>
            <p:ph type="body" idx="1"/>
          </p:nvPr>
        </p:nvSpPr>
        <p:spPr>
          <a:xfrm>
            <a:off x="407368" y="1253330"/>
            <a:ext cx="11377264" cy="4911973"/>
          </a:xfrm>
          <a:prstGeom prst="rect">
            <a:avLst/>
          </a:prstGeom>
          <a:noFill/>
          <a:ln>
            <a:noFill/>
          </a:ln>
        </p:spPr>
        <p:txBody>
          <a:bodyPr spcFirstLastPara="1" wrap="square" lIns="91425" tIns="45700" rIns="91425" bIns="45700" anchor="t" anchorCtr="0">
            <a:normAutofit fontScale="92500" lnSpcReduction="20000"/>
          </a:bodyPr>
          <a:lstStyle/>
          <a:p>
            <a:pPr marL="0" lvl="0" indent="0" algn="ctr">
              <a:spcBef>
                <a:spcPts val="0"/>
              </a:spcBef>
              <a:buSzPts val="2400"/>
              <a:buNone/>
            </a:pPr>
            <a:r>
              <a:rPr lang="en-GB" sz="2400" b="1" dirty="0"/>
              <a:t>Title: Transforming pruning in small-scale agriculture for improved productivity and better working conditions through Augmented Reality (AR) and Robotics.</a:t>
            </a:r>
          </a:p>
          <a:p>
            <a:pPr marL="0" lvl="0" indent="0" algn="ctr">
              <a:spcBef>
                <a:spcPts val="0"/>
              </a:spcBef>
              <a:buSzPts val="2400"/>
              <a:buNone/>
            </a:pPr>
            <a:endParaRPr sz="2000" dirty="0"/>
          </a:p>
          <a:p>
            <a:pPr marL="228600" lvl="0" indent="-228600">
              <a:buSzPts val="2000"/>
            </a:pPr>
            <a:r>
              <a:rPr lang="en-GB" sz="2000" b="1" dirty="0"/>
              <a:t>Grant Agreement Number: 101182739
Project start: 1 February 2025</a:t>
            </a:r>
            <a:br>
              <a:rPr lang="en-GB" sz="2000" b="1" dirty="0"/>
            </a:br>
            <a:r>
              <a:rPr lang="en-GB" sz="2000" b="1" dirty="0"/>
              <a:t>Duration: 60 months
Partners: 11 organisations from Spain, Finland, Italy, Germany, Greece, Ireland and the United Kingdom
Open Calls: €690,000, 2 calls (M32 and M44)</a:t>
            </a:r>
            <a:r>
              <a:rPr lang="el-GR" sz="2000" b="1" dirty="0"/>
              <a:t>Αριθμός Χρηματοδότησης (Grant Agreement):</a:t>
            </a:r>
            <a:r>
              <a:rPr lang="el-GR" sz="2000" dirty="0"/>
              <a:t> 101182739</a:t>
            </a:r>
            <a:endParaRPr dirty="0"/>
          </a:p>
          <a:p>
            <a:pPr marL="228600" lvl="0" indent="-228600" algn="l" rtl="0">
              <a:lnSpc>
                <a:spcPct val="100000"/>
              </a:lnSpc>
              <a:spcBef>
                <a:spcPts val="1000"/>
              </a:spcBef>
              <a:spcAft>
                <a:spcPts val="0"/>
              </a:spcAft>
              <a:buClr>
                <a:schemeClr val="lt1"/>
              </a:buClr>
              <a:buSzPts val="2000"/>
              <a:buChar char="•"/>
            </a:pPr>
            <a:r>
              <a:rPr lang="el-GR" sz="2000" b="1" dirty="0"/>
              <a:t>Έναρξη έργου:</a:t>
            </a:r>
            <a:r>
              <a:rPr lang="el-GR" sz="2000" dirty="0"/>
              <a:t> 1 Φεβρουαρίου 2025</a:t>
            </a:r>
            <a:br>
              <a:rPr lang="el-GR" sz="2000" dirty="0"/>
            </a:br>
            <a:r>
              <a:rPr lang="el-GR" sz="2000" b="1" dirty="0"/>
              <a:t>Διάρκεια:</a:t>
            </a:r>
            <a:r>
              <a:rPr lang="el-GR" sz="2000" dirty="0"/>
              <a:t> 60 μήνες</a:t>
            </a:r>
            <a:endParaRPr dirty="0"/>
          </a:p>
          <a:p>
            <a:pPr marL="228600" lvl="0" indent="-228600" algn="l" rtl="0">
              <a:lnSpc>
                <a:spcPct val="100000"/>
              </a:lnSpc>
              <a:spcBef>
                <a:spcPts val="1000"/>
              </a:spcBef>
              <a:spcAft>
                <a:spcPts val="0"/>
              </a:spcAft>
              <a:buClr>
                <a:schemeClr val="lt1"/>
              </a:buClr>
              <a:buSzPts val="2000"/>
              <a:buChar char="•"/>
            </a:pPr>
            <a:r>
              <a:rPr lang="el-GR" sz="2000" b="1" dirty="0"/>
              <a:t>Εταίροι:</a:t>
            </a:r>
            <a:r>
              <a:rPr lang="el-GR" sz="2000" dirty="0"/>
              <a:t> 11 οργανισμοί από Ισπανία, Φινλανδία, Ιταλία, Γερμανία, Ελλάδα, Ιρλανδία και Ηνωμένο Βασίλειο</a:t>
            </a:r>
            <a:endParaRPr dirty="0"/>
          </a:p>
          <a:p>
            <a:pPr marL="228600" lvl="0" indent="-228600" algn="l" rtl="0">
              <a:lnSpc>
                <a:spcPct val="100000"/>
              </a:lnSpc>
              <a:spcBef>
                <a:spcPts val="1000"/>
              </a:spcBef>
              <a:spcAft>
                <a:spcPts val="0"/>
              </a:spcAft>
              <a:buClr>
                <a:schemeClr val="lt1"/>
              </a:buClr>
              <a:buSzPts val="2000"/>
              <a:buChar char="•"/>
            </a:pPr>
            <a:r>
              <a:rPr lang="el-GR" sz="2000" b="1" dirty="0"/>
              <a:t>Open Calls:</a:t>
            </a:r>
            <a:r>
              <a:rPr lang="el-GR" sz="2000" dirty="0"/>
              <a:t> 690.000 €, 2 προσκλήσεις (Μ32 και Μ44)</a:t>
            </a:r>
            <a:endParaRPr dirty="0"/>
          </a:p>
          <a:p>
            <a:pPr marL="0" lvl="0" indent="0" algn="ctr" rtl="0">
              <a:lnSpc>
                <a:spcPct val="100000"/>
              </a:lnSpc>
              <a:spcBef>
                <a:spcPts val="1000"/>
              </a:spcBef>
              <a:spcAft>
                <a:spcPts val="0"/>
              </a:spcAft>
              <a:buSzPts val="2400"/>
              <a:buNone/>
            </a:pPr>
            <a:endParaRP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
          <p:cNvSpPr/>
          <p:nvPr/>
        </p:nvSpPr>
        <p:spPr>
          <a:xfrm>
            <a:off x="263352" y="4293096"/>
            <a:ext cx="11665296" cy="1368152"/>
          </a:xfrm>
          <a:prstGeom prst="roundRect">
            <a:avLst>
              <a:gd name="adj" fmla="val 16667"/>
            </a:avLst>
          </a:prstGeom>
          <a:solidFill>
            <a:srgbClr val="69AF6E"/>
          </a:solidFill>
          <a:ln w="12700" cap="flat" cmpd="sng">
            <a:solidFill>
              <a:srgbClr val="1010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DM Sans"/>
              <a:ea typeface="DM Sans"/>
              <a:cs typeface="DM Sans"/>
              <a:sym typeface="DM Sans"/>
            </a:endParaRPr>
          </a:p>
        </p:txBody>
      </p:sp>
      <p:sp>
        <p:nvSpPr>
          <p:cNvPr id="132" name="Google Shape;132;p3"/>
          <p:cNvSpPr/>
          <p:nvPr/>
        </p:nvSpPr>
        <p:spPr>
          <a:xfrm>
            <a:off x="263352" y="2780928"/>
            <a:ext cx="11665296" cy="1368152"/>
          </a:xfrm>
          <a:prstGeom prst="roundRect">
            <a:avLst>
              <a:gd name="adj" fmla="val 16667"/>
            </a:avLst>
          </a:prstGeom>
          <a:solidFill>
            <a:srgbClr val="B9CE36"/>
          </a:solidFill>
          <a:ln w="12700" cap="flat" cmpd="sng">
            <a:solidFill>
              <a:srgbClr val="1010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DM Sans"/>
              <a:ea typeface="DM Sans"/>
              <a:cs typeface="DM Sans"/>
              <a:sym typeface="DM Sans"/>
            </a:endParaRPr>
          </a:p>
        </p:txBody>
      </p:sp>
      <p:sp>
        <p:nvSpPr>
          <p:cNvPr id="133" name="Google Shape;133;p3"/>
          <p:cNvSpPr/>
          <p:nvPr/>
        </p:nvSpPr>
        <p:spPr>
          <a:xfrm>
            <a:off x="263352" y="1268760"/>
            <a:ext cx="11665296" cy="1368152"/>
          </a:xfrm>
          <a:prstGeom prst="roundRect">
            <a:avLst>
              <a:gd name="adj" fmla="val 16667"/>
            </a:avLst>
          </a:prstGeom>
          <a:solidFill>
            <a:srgbClr val="E0F0DF"/>
          </a:solidFill>
          <a:ln w="12700" cap="flat" cmpd="sng">
            <a:solidFill>
              <a:srgbClr val="1010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DM Sans"/>
              <a:ea typeface="DM Sans"/>
              <a:cs typeface="DM Sans"/>
              <a:sym typeface="DM Sans"/>
            </a:endParaRPr>
          </a:p>
        </p:txBody>
      </p:sp>
      <p:sp>
        <p:nvSpPr>
          <p:cNvPr id="134" name="Google Shape;134;p3"/>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chemeClr val="accent2"/>
              </a:buClr>
              <a:buSzPts val="2800"/>
              <a:buFont typeface="Arial"/>
              <a:buNone/>
            </a:pPr>
            <a:r>
              <a:rPr lang="el-GR" b="1"/>
              <a:t>Τι είναι το AgRimate?</a:t>
            </a:r>
            <a:endParaRPr/>
          </a:p>
        </p:txBody>
      </p:sp>
      <p:sp>
        <p:nvSpPr>
          <p:cNvPr id="135" name="Google Shape;135;p3"/>
          <p:cNvSpPr txBox="1"/>
          <p:nvPr/>
        </p:nvSpPr>
        <p:spPr>
          <a:xfrm>
            <a:off x="538084" y="1364934"/>
            <a:ext cx="10297200" cy="4247276"/>
          </a:xfrm>
          <a:prstGeom prst="rect">
            <a:avLst/>
          </a:prstGeom>
          <a:noFill/>
          <a:ln>
            <a:noFill/>
          </a:ln>
        </p:spPr>
        <p:txBody>
          <a:bodyPr spcFirstLastPara="1" wrap="square" lIns="91425" tIns="45700" rIns="91425" bIns="45700" anchor="t" anchorCtr="0">
            <a:spAutoFit/>
          </a:bodyPr>
          <a:lstStyle/>
          <a:p>
            <a:pPr lvl="0"/>
            <a:r>
              <a:rPr lang="en-GB" sz="1800" b="1" dirty="0">
                <a:solidFill>
                  <a:schemeClr val="dk1"/>
                </a:solidFill>
              </a:rPr>
              <a:t>It was designed to:
Enhance efficiency in agriculture.
Improve working conditions for smallholder farmers.
Strengthen mutual support networks through the integration of advanced technologies.</a:t>
            </a:r>
            <a:br>
              <a:rPr lang="en-GB" sz="1800" b="1" dirty="0">
                <a:solidFill>
                  <a:schemeClr val="dk1"/>
                </a:solidFill>
              </a:rPr>
            </a:br>
            <a:r>
              <a:rPr lang="en-GB" sz="1800" b="1" dirty="0">
                <a:solidFill>
                  <a:schemeClr val="dk1"/>
                </a:solidFill>
              </a:rPr>
              <a:t>
Key Technologies
Augmented Reality (AR) for real-time guidance.
Robotics to automate high-intensity tasks.
Artificial Intelligence (AI) for maximum accuracy and adaptability.</a:t>
            </a:r>
          </a:p>
          <a:p>
            <a:pPr lvl="0"/>
            <a:endParaRPr lang="en-GB" sz="1800" b="1" dirty="0">
              <a:solidFill>
                <a:schemeClr val="dk1"/>
              </a:solidFill>
            </a:endParaRPr>
          </a:p>
          <a:p>
            <a:pPr lvl="0"/>
            <a:r>
              <a:rPr lang="en-GB" sz="1800" b="1" dirty="0">
                <a:solidFill>
                  <a:schemeClr val="dk1"/>
                </a:solidFill>
              </a:rPr>
              <a:t>
Main Objective</a:t>
            </a:r>
            <a:br>
              <a:rPr lang="en-GB" sz="1800" b="1" dirty="0">
                <a:solidFill>
                  <a:schemeClr val="dk1"/>
                </a:solidFill>
              </a:rPr>
            </a:br>
            <a:r>
              <a:rPr lang="en-GB" sz="1800" b="1" dirty="0">
                <a:solidFill>
                  <a:schemeClr val="dk1"/>
                </a:solidFill>
              </a:rPr>
              <a:t>To transform the pruning process — a critical activity for maintaining the health, productivity, and longevity of crops like the olive and vine.</a:t>
            </a:r>
            <a:endParaRPr sz="1800" dirty="0">
              <a:solidFill>
                <a:schemeClr val="dk1"/>
              </a:solidFill>
              <a:latin typeface="DM Sans"/>
              <a:ea typeface="DM Sans"/>
              <a:cs typeface="DM Sans"/>
              <a:sym typeface="DM Sans"/>
            </a:endParaRPr>
          </a:p>
          <a:p>
            <a:pPr marL="0" marR="0" lvl="0" indent="0" algn="l" rtl="0">
              <a:spcBef>
                <a:spcPts val="0"/>
              </a:spcBef>
              <a:spcAft>
                <a:spcPts val="0"/>
              </a:spcAft>
              <a:buNone/>
            </a:pPr>
            <a:endParaRPr sz="1800" dirty="0">
              <a:solidFill>
                <a:schemeClr val="dk1"/>
              </a:solidFill>
              <a:latin typeface="DM Sans"/>
              <a:ea typeface="DM Sans"/>
              <a:cs typeface="DM Sans"/>
              <a:sym typeface="DM Sans"/>
            </a:endParaRPr>
          </a:p>
        </p:txBody>
      </p:sp>
      <p:sp>
        <p:nvSpPr>
          <p:cNvPr id="136" name="Google Shape;136;p3"/>
          <p:cNvSpPr/>
          <p:nvPr/>
        </p:nvSpPr>
        <p:spPr>
          <a:xfrm>
            <a:off x="10560496" y="1445845"/>
            <a:ext cx="1010868" cy="972096"/>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DM Sans"/>
              <a:ea typeface="DM Sans"/>
              <a:cs typeface="DM Sans"/>
              <a:sym typeface="DM Sans"/>
            </a:endParaRPr>
          </a:p>
        </p:txBody>
      </p:sp>
      <p:sp>
        <p:nvSpPr>
          <p:cNvPr id="137" name="Google Shape;137;p3"/>
          <p:cNvSpPr/>
          <p:nvPr/>
        </p:nvSpPr>
        <p:spPr>
          <a:xfrm>
            <a:off x="10620770" y="2952572"/>
            <a:ext cx="1010868" cy="972096"/>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DM Sans"/>
              <a:ea typeface="DM Sans"/>
              <a:cs typeface="DM Sans"/>
              <a:sym typeface="DM Sans"/>
            </a:endParaRPr>
          </a:p>
        </p:txBody>
      </p:sp>
      <p:sp>
        <p:nvSpPr>
          <p:cNvPr id="138" name="Google Shape;138;p3"/>
          <p:cNvSpPr/>
          <p:nvPr/>
        </p:nvSpPr>
        <p:spPr>
          <a:xfrm>
            <a:off x="10631126" y="4550590"/>
            <a:ext cx="1010868" cy="972096"/>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DM Sans"/>
              <a:ea typeface="DM Sans"/>
              <a:cs typeface="DM Sans"/>
              <a:sym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4"/>
          <p:cNvSpPr/>
          <p:nvPr/>
        </p:nvSpPr>
        <p:spPr>
          <a:xfrm>
            <a:off x="-14808" y="5445224"/>
            <a:ext cx="12206808" cy="1412775"/>
          </a:xfrm>
          <a:prstGeom prst="rect">
            <a:avLst/>
          </a:prstGeom>
          <a:solidFill>
            <a:schemeClr val="accent2"/>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DM Sans"/>
              <a:ea typeface="DM Sans"/>
              <a:cs typeface="DM Sans"/>
              <a:sym typeface="DM Sans"/>
            </a:endParaRPr>
          </a:p>
        </p:txBody>
      </p:sp>
      <p:sp>
        <p:nvSpPr>
          <p:cNvPr id="144" name="Google Shape;144;p4"/>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chemeClr val="accent2"/>
              </a:buClr>
              <a:buSzPts val="2800"/>
              <a:buFont typeface="Arial"/>
              <a:buNone/>
            </a:pPr>
            <a:r>
              <a:rPr lang="el-GR" b="1"/>
              <a:t>Αντιμετώπιση Γεωργικών Προκλήσεων</a:t>
            </a:r>
            <a:endParaRPr b="1"/>
          </a:p>
        </p:txBody>
      </p:sp>
      <p:sp>
        <p:nvSpPr>
          <p:cNvPr id="145" name="Google Shape;145;p4"/>
          <p:cNvSpPr txBox="1">
            <a:spLocks noGrp="1"/>
          </p:cNvSpPr>
          <p:nvPr>
            <p:ph type="body" idx="4294967295"/>
          </p:nvPr>
        </p:nvSpPr>
        <p:spPr>
          <a:xfrm>
            <a:off x="33982" y="5427042"/>
            <a:ext cx="11377264" cy="1530350"/>
          </a:xfrm>
          <a:prstGeom prst="rect">
            <a:avLst/>
          </a:prstGeom>
          <a:noFill/>
          <a:ln>
            <a:noFill/>
          </a:ln>
        </p:spPr>
        <p:txBody>
          <a:bodyPr spcFirstLastPara="1" wrap="square" lIns="91425" tIns="45700" rIns="91425" bIns="45700" anchor="t" anchorCtr="0">
            <a:normAutofit/>
          </a:bodyPr>
          <a:lstStyle/>
          <a:p>
            <a:pPr marL="0" indent="0">
              <a:spcBef>
                <a:spcPts val="0"/>
              </a:spcBef>
              <a:buSzPts val="2000"/>
              <a:buNone/>
            </a:pPr>
            <a:r>
              <a:rPr lang="en-GB" sz="2000" b="1" dirty="0"/>
              <a:t>Why these crops?</a:t>
            </a:r>
          </a:p>
          <a:p>
            <a:pPr marL="342900" indent="-342900">
              <a:spcBef>
                <a:spcPts val="0"/>
              </a:spcBef>
              <a:buSzPts val="2000"/>
            </a:pPr>
            <a:r>
              <a:rPr lang="en-GB" sz="2000" dirty="0"/>
              <a:t>They have significant economic and cultural value in the targeted areas.</a:t>
            </a:r>
          </a:p>
          <a:p>
            <a:pPr marL="342900" indent="-342900">
              <a:spcBef>
                <a:spcPts val="0"/>
              </a:spcBef>
              <a:buSzPts val="2000"/>
            </a:pPr>
            <a:r>
              <a:rPr lang="en-GB" sz="2000" dirty="0"/>
              <a:t>They provide an opportunity to demonstrate the scalability of technologies in different agricultural environments.</a:t>
            </a:r>
            <a:endParaRPr sz="2000" dirty="0"/>
          </a:p>
        </p:txBody>
      </p:sp>
      <p:sp>
        <p:nvSpPr>
          <p:cNvPr id="146" name="Google Shape;146;p4"/>
          <p:cNvSpPr txBox="1"/>
          <p:nvPr/>
        </p:nvSpPr>
        <p:spPr>
          <a:xfrm>
            <a:off x="199796" y="3664533"/>
            <a:ext cx="5611200" cy="1477287"/>
          </a:xfrm>
          <a:prstGeom prst="rect">
            <a:avLst/>
          </a:prstGeom>
          <a:noFill/>
          <a:ln>
            <a:noFill/>
          </a:ln>
        </p:spPr>
        <p:txBody>
          <a:bodyPr spcFirstLastPara="1" wrap="square" lIns="91425" tIns="45700" rIns="91425" bIns="45700" anchor="t" anchorCtr="0">
            <a:spAutoFit/>
          </a:bodyPr>
          <a:lstStyle/>
          <a:p>
            <a:pPr lvl="0"/>
            <a:r>
              <a:rPr lang="en-GB" sz="1800" b="1" dirty="0">
                <a:solidFill>
                  <a:schemeClr val="dk1"/>
                </a:solidFill>
              </a:rPr>
              <a:t>Olive groves
</a:t>
            </a:r>
            <a:r>
              <a:rPr lang="en-GB" sz="1800" dirty="0">
                <a:solidFill>
                  <a:schemeClr val="dk1"/>
                </a:solidFill>
              </a:rPr>
              <a:t>The highly variable morphology of trees requires tailored automation technologies.
Centuries-old trees with varying growth patterns pose unique pruning challenges.</a:t>
            </a:r>
            <a:endParaRPr sz="1800" i="0" u="none" strike="noStrike" cap="none" dirty="0">
              <a:solidFill>
                <a:schemeClr val="dk1"/>
              </a:solidFill>
            </a:endParaRPr>
          </a:p>
        </p:txBody>
      </p:sp>
      <p:pic>
        <p:nvPicPr>
          <p:cNvPr id="147" name="Google Shape;147;p4"/>
          <p:cNvPicPr preferRelativeResize="0"/>
          <p:nvPr/>
        </p:nvPicPr>
        <p:blipFill rotWithShape="1">
          <a:blip r:embed="rId3">
            <a:alphaModFix/>
          </a:blip>
          <a:srcRect t="28611" r="49522" b="17298"/>
          <a:stretch/>
        </p:blipFill>
        <p:spPr>
          <a:xfrm>
            <a:off x="1775520" y="989685"/>
            <a:ext cx="3001848" cy="2412199"/>
          </a:xfrm>
          <a:prstGeom prst="rect">
            <a:avLst/>
          </a:prstGeom>
          <a:noFill/>
          <a:ln>
            <a:noFill/>
          </a:ln>
        </p:spPr>
      </p:pic>
      <p:pic>
        <p:nvPicPr>
          <p:cNvPr id="148" name="Google Shape;148;p4"/>
          <p:cNvPicPr preferRelativeResize="0"/>
          <p:nvPr/>
        </p:nvPicPr>
        <p:blipFill rotWithShape="1">
          <a:blip r:embed="rId4">
            <a:alphaModFix/>
          </a:blip>
          <a:srcRect l="2931" t="36877" r="39189"/>
          <a:stretch/>
        </p:blipFill>
        <p:spPr>
          <a:xfrm>
            <a:off x="7394828" y="932367"/>
            <a:ext cx="3021652" cy="2471126"/>
          </a:xfrm>
          <a:prstGeom prst="rect">
            <a:avLst/>
          </a:prstGeom>
          <a:noFill/>
          <a:ln>
            <a:noFill/>
          </a:ln>
        </p:spPr>
      </p:pic>
      <p:sp>
        <p:nvSpPr>
          <p:cNvPr id="149" name="Google Shape;149;p4"/>
          <p:cNvSpPr txBox="1"/>
          <p:nvPr/>
        </p:nvSpPr>
        <p:spPr>
          <a:xfrm>
            <a:off x="5893804" y="3575975"/>
            <a:ext cx="6098400" cy="1477287"/>
          </a:xfrm>
          <a:prstGeom prst="rect">
            <a:avLst/>
          </a:prstGeom>
          <a:noFill/>
          <a:ln>
            <a:noFill/>
          </a:ln>
        </p:spPr>
        <p:txBody>
          <a:bodyPr spcFirstLastPara="1" wrap="square" lIns="91425" tIns="45700" rIns="91425" bIns="45700" anchor="t" anchorCtr="0">
            <a:spAutoFit/>
          </a:bodyPr>
          <a:lstStyle/>
          <a:p>
            <a:pPr lvl="0"/>
            <a:r>
              <a:rPr lang="en-GB" sz="1800" b="1" dirty="0">
                <a:solidFill>
                  <a:schemeClr val="dk1"/>
                </a:solidFill>
              </a:rPr>
              <a:t>Vineyards
</a:t>
            </a:r>
            <a:r>
              <a:rPr lang="en-GB" sz="1800" dirty="0">
                <a:solidFill>
                  <a:schemeClr val="dk1"/>
                </a:solidFill>
              </a:rPr>
              <a:t>The uniform deployment along the support wires offers a structured environment for automated pruning.
It facilitates the integration of Artificial Intelligence (AI)-based systems to identify optimal pruning points.</a:t>
            </a:r>
            <a:endParaRPr sz="1800" i="0" u="none" strike="noStrike" cap="none" dirty="0">
              <a:solidFill>
                <a:schemeClr val="dk1"/>
              </a:solidFill>
            </a:endParaRPr>
          </a:p>
        </p:txBody>
      </p:sp>
      <p:sp>
        <p:nvSpPr>
          <p:cNvPr id="150" name="Google Shape;150;p4"/>
          <p:cNvSpPr txBox="1">
            <a:spLocks noGrp="1"/>
          </p:cNvSpPr>
          <p:nvPr>
            <p:ph type="sldNum" idx="12"/>
          </p:nvPr>
        </p:nvSpPr>
        <p:spPr>
          <a:xfrm>
            <a:off x="11059864" y="6356350"/>
            <a:ext cx="57728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l-G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5"/>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l-GR"/>
              <a:t>5</a:t>
            </a:fld>
            <a:endParaRPr/>
          </a:p>
        </p:txBody>
      </p:sp>
      <p:sp>
        <p:nvSpPr>
          <p:cNvPr id="156" name="Google Shape;156;p5"/>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chemeClr val="accent2"/>
              </a:buClr>
              <a:buSzPts val="2800"/>
              <a:buFont typeface="Arial"/>
              <a:buNone/>
            </a:pPr>
            <a:r>
              <a:rPr lang="el-GR"/>
              <a:t>AgRimate in Traditional Olives Pilot</a:t>
            </a:r>
            <a:endParaRPr/>
          </a:p>
        </p:txBody>
      </p:sp>
      <p:pic>
        <p:nvPicPr>
          <p:cNvPr id="157" name="Google Shape;157;p5"/>
          <p:cNvPicPr preferRelativeResize="0"/>
          <p:nvPr/>
        </p:nvPicPr>
        <p:blipFill rotWithShape="1">
          <a:blip r:embed="rId3">
            <a:alphaModFix/>
          </a:blip>
          <a:srcRect t="3502" b="3501"/>
          <a:stretch/>
        </p:blipFill>
        <p:spPr>
          <a:xfrm>
            <a:off x="-24680" y="1747363"/>
            <a:ext cx="12102590" cy="43924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6"/>
          <p:cNvSpPr txBox="1">
            <a:spLocks noGrp="1"/>
          </p:cNvSpPr>
          <p:nvPr>
            <p:ph type="sldNum" idx="12"/>
          </p:nvPr>
        </p:nvSpPr>
        <p:spPr>
          <a:xfrm>
            <a:off x="11135344" y="6356350"/>
            <a:ext cx="57728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l-GR"/>
              <a:t>6</a:t>
            </a:fld>
            <a:endParaRPr/>
          </a:p>
        </p:txBody>
      </p:sp>
      <p:sp>
        <p:nvSpPr>
          <p:cNvPr id="163" name="Google Shape;163;p6"/>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chemeClr val="accent2"/>
              </a:buClr>
              <a:buSzPts val="2800"/>
              <a:buFont typeface="Arial"/>
              <a:buNone/>
            </a:pPr>
            <a:r>
              <a:rPr lang="el-GR"/>
              <a:t>AgRimate in Vineyards Pilot</a:t>
            </a:r>
            <a:endParaRPr/>
          </a:p>
        </p:txBody>
      </p:sp>
      <p:pic>
        <p:nvPicPr>
          <p:cNvPr id="164" name="Google Shape;164;p6"/>
          <p:cNvPicPr preferRelativeResize="0"/>
          <p:nvPr/>
        </p:nvPicPr>
        <p:blipFill rotWithShape="1">
          <a:blip r:embed="rId3">
            <a:alphaModFix/>
          </a:blip>
          <a:srcRect t="3226" b="3226"/>
          <a:stretch/>
        </p:blipFill>
        <p:spPr>
          <a:xfrm>
            <a:off x="47328" y="1747363"/>
            <a:ext cx="12102590" cy="43924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7"/>
          <p:cNvSpPr txBox="1">
            <a:spLocks noGrp="1"/>
          </p:cNvSpPr>
          <p:nvPr>
            <p:ph type="title"/>
          </p:nvPr>
        </p:nvSpPr>
        <p:spPr>
          <a:xfrm>
            <a:off x="2135560" y="236690"/>
            <a:ext cx="7058000" cy="480131"/>
          </a:xfrm>
          <a:prstGeom prst="rect">
            <a:avLst/>
          </a:prstGeom>
          <a:noFill/>
          <a:ln>
            <a:noFill/>
          </a:ln>
        </p:spPr>
        <p:txBody>
          <a:bodyPr spcFirstLastPara="1" wrap="square" lIns="91425" tIns="45700" rIns="91425" bIns="45700" anchor="t" anchorCtr="0">
            <a:spAutoFit/>
          </a:bodyPr>
          <a:lstStyle/>
          <a:p>
            <a:pPr marL="0" lvl="0" indent="0" algn="ctr" rtl="0">
              <a:lnSpc>
                <a:spcPct val="90000"/>
              </a:lnSpc>
              <a:spcBef>
                <a:spcPts val="0"/>
              </a:spcBef>
              <a:spcAft>
                <a:spcPts val="0"/>
              </a:spcAft>
              <a:buClr>
                <a:schemeClr val="accent2"/>
              </a:buClr>
              <a:buSzPts val="2800"/>
              <a:buFont typeface="Arial"/>
              <a:buNone/>
            </a:pPr>
            <a:r>
              <a:rPr lang="el-GR"/>
              <a:t>Η Λύση</a:t>
            </a:r>
            <a:endParaRPr b="1"/>
          </a:p>
        </p:txBody>
      </p:sp>
      <p:sp>
        <p:nvSpPr>
          <p:cNvPr id="170" name="Google Shape;170;p7"/>
          <p:cNvSpPr/>
          <p:nvPr/>
        </p:nvSpPr>
        <p:spPr>
          <a:xfrm>
            <a:off x="4093643" y="1862633"/>
            <a:ext cx="4320000" cy="6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600">
              <a:solidFill>
                <a:schemeClr val="dk1"/>
              </a:solidFill>
              <a:latin typeface="DM Sans"/>
              <a:ea typeface="DM Sans"/>
              <a:cs typeface="DM Sans"/>
              <a:sym typeface="DM Sans"/>
            </a:endParaRPr>
          </a:p>
        </p:txBody>
      </p:sp>
      <p:pic>
        <p:nvPicPr>
          <p:cNvPr id="171" name="Google Shape;171;p7"/>
          <p:cNvPicPr preferRelativeResize="0"/>
          <p:nvPr/>
        </p:nvPicPr>
        <p:blipFill rotWithShape="1">
          <a:blip r:embed="rId3">
            <a:alphaModFix/>
          </a:blip>
          <a:srcRect/>
          <a:stretch/>
        </p:blipFill>
        <p:spPr>
          <a:xfrm>
            <a:off x="5159896" y="1295601"/>
            <a:ext cx="6928255" cy="3994904"/>
          </a:xfrm>
          <a:prstGeom prst="rect">
            <a:avLst/>
          </a:prstGeom>
          <a:noFill/>
          <a:ln>
            <a:noFill/>
          </a:ln>
        </p:spPr>
      </p:pic>
      <p:sp>
        <p:nvSpPr>
          <p:cNvPr id="172" name="Google Shape;172;p7"/>
          <p:cNvSpPr txBox="1">
            <a:spLocks noGrp="1"/>
          </p:cNvSpPr>
          <p:nvPr>
            <p:ph type="sldNum" idx="12"/>
          </p:nvPr>
        </p:nvSpPr>
        <p:spPr>
          <a:xfrm>
            <a:off x="11059864" y="6356350"/>
            <a:ext cx="57728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l-GR"/>
              <a:t>7</a:t>
            </a:fld>
            <a:endParaRPr/>
          </a:p>
        </p:txBody>
      </p:sp>
      <p:sp>
        <p:nvSpPr>
          <p:cNvPr id="173" name="Google Shape;173;p7"/>
          <p:cNvSpPr txBox="1"/>
          <p:nvPr/>
        </p:nvSpPr>
        <p:spPr>
          <a:xfrm>
            <a:off x="52319" y="1298765"/>
            <a:ext cx="5035500" cy="2862282"/>
          </a:xfrm>
          <a:prstGeom prst="rect">
            <a:avLst/>
          </a:prstGeom>
          <a:noFill/>
          <a:ln>
            <a:noFill/>
          </a:ln>
        </p:spPr>
        <p:txBody>
          <a:bodyPr spcFirstLastPara="1" wrap="square" lIns="91425" tIns="45700" rIns="91425" bIns="45700" anchor="t" anchorCtr="0">
            <a:spAutoFit/>
          </a:bodyPr>
          <a:lstStyle/>
          <a:p>
            <a:pPr lvl="0"/>
            <a:r>
              <a:rPr lang="en-GB" sz="1800" b="1" dirty="0">
                <a:solidFill>
                  <a:schemeClr val="dk1"/>
                </a:solidFill>
              </a:rPr>
              <a:t>A Symbiotic Digital Assistant</a:t>
            </a:r>
            <a:br>
              <a:rPr lang="en-GB" sz="1800" b="1" dirty="0">
                <a:solidFill>
                  <a:schemeClr val="dk1"/>
                </a:solidFill>
              </a:rPr>
            </a:br>
            <a:r>
              <a:rPr lang="en-GB" sz="1800" b="1" dirty="0">
                <a:solidFill>
                  <a:schemeClr val="dk1"/>
                </a:solidFill>
              </a:rPr>
              <a:t>
</a:t>
            </a:r>
            <a:r>
              <a:rPr lang="en-GB" sz="1800" dirty="0">
                <a:solidFill>
                  <a:schemeClr val="dk1"/>
                </a:solidFill>
              </a:rPr>
              <a:t>It reduces physical and time requirements for farmers.</a:t>
            </a:r>
          </a:p>
          <a:p>
            <a:pPr lvl="0"/>
            <a:r>
              <a:rPr lang="en-GB" sz="1800" dirty="0">
                <a:solidFill>
                  <a:schemeClr val="dk1"/>
                </a:solidFill>
              </a:rPr>
              <a:t>
It incorporates training programs to ensure inclusivity and knowledge transfer.</a:t>
            </a:r>
          </a:p>
          <a:p>
            <a:pPr lvl="0"/>
            <a:r>
              <a:rPr lang="en-GB" sz="1800" dirty="0">
                <a:solidFill>
                  <a:schemeClr val="dk1"/>
                </a:solidFill>
              </a:rPr>
              <a:t>
It promotes accuracy, efficiency, and sustainability in farming practices.</a:t>
            </a:r>
            <a:endParaRPr sz="1800" dirty="0">
              <a:solidFill>
                <a:schemeClr val="dk1"/>
              </a:solidFill>
              <a:latin typeface="DM Sans"/>
              <a:ea typeface="DM Sans"/>
              <a:cs typeface="DM Sans"/>
              <a:sym typeface="DM Sans"/>
            </a:endParaRPr>
          </a:p>
        </p:txBody>
      </p:sp>
      <p:sp>
        <p:nvSpPr>
          <p:cNvPr id="174" name="Google Shape;174;p7"/>
          <p:cNvSpPr txBox="1"/>
          <p:nvPr/>
        </p:nvSpPr>
        <p:spPr>
          <a:xfrm>
            <a:off x="103849" y="4788212"/>
            <a:ext cx="10986300" cy="1754286"/>
          </a:xfrm>
          <a:prstGeom prst="rect">
            <a:avLst/>
          </a:prstGeom>
          <a:noFill/>
          <a:ln>
            <a:noFill/>
          </a:ln>
        </p:spPr>
        <p:txBody>
          <a:bodyPr spcFirstLastPara="1" wrap="square" lIns="91425" tIns="45700" rIns="91425" bIns="45700" anchor="t" anchorCtr="0">
            <a:spAutoFit/>
          </a:bodyPr>
          <a:lstStyle/>
          <a:p>
            <a:pPr lvl="0"/>
            <a:r>
              <a:rPr lang="en-GB" sz="1800" b="1" dirty="0">
                <a:solidFill>
                  <a:schemeClr val="dk1"/>
                </a:solidFill>
              </a:rPr>
              <a:t>Expected Impact</a:t>
            </a:r>
            <a:br>
              <a:rPr lang="en-GB" sz="1800" b="1" dirty="0">
                <a:solidFill>
                  <a:schemeClr val="dk1"/>
                </a:solidFill>
              </a:rPr>
            </a:br>
            <a:r>
              <a:rPr lang="en-GB" sz="1800" b="1" dirty="0">
                <a:solidFill>
                  <a:schemeClr val="dk1"/>
                </a:solidFill>
              </a:rPr>
              <a:t>
</a:t>
            </a:r>
            <a:r>
              <a:rPr lang="en-GB" sz="1800" dirty="0">
                <a:solidFill>
                  <a:schemeClr val="dk1"/>
                </a:solidFill>
              </a:rPr>
              <a:t>It redefines traditional farming practices, reducing physical strain and increasing productivity.</a:t>
            </a:r>
          </a:p>
          <a:p>
            <a:pPr lvl="0"/>
            <a:r>
              <a:rPr lang="en-GB" sz="1800" dirty="0">
                <a:solidFill>
                  <a:schemeClr val="dk1"/>
                </a:solidFill>
              </a:rPr>
              <a:t>
It introduces scalable automation solutions for pruning, offering benefits to both farmers and the environment.</a:t>
            </a:r>
            <a:endParaRPr sz="1800" dirty="0">
              <a:solidFill>
                <a:schemeClr val="dk1"/>
              </a:solidFill>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8"/>
          <p:cNvSpPr txBox="1">
            <a:spLocks noGrp="1"/>
          </p:cNvSpPr>
          <p:nvPr>
            <p:ph type="title"/>
          </p:nvPr>
        </p:nvSpPr>
        <p:spPr>
          <a:xfrm>
            <a:off x="407368" y="447594"/>
            <a:ext cx="7058000" cy="480131"/>
          </a:xfrm>
          <a:prstGeom prst="rect">
            <a:avLst/>
          </a:prstGeom>
          <a:noFill/>
          <a:ln>
            <a:noFill/>
          </a:ln>
        </p:spPr>
        <p:txBody>
          <a:bodyPr spcFirstLastPara="1" wrap="square" lIns="91425" tIns="45700" rIns="91425" bIns="45700" anchor="t" anchorCtr="0">
            <a:spAutoFit/>
          </a:bodyPr>
          <a:lstStyle/>
          <a:p>
            <a:pPr marL="0" lvl="0" indent="0" algn="l" rtl="0">
              <a:lnSpc>
                <a:spcPct val="90000"/>
              </a:lnSpc>
              <a:spcBef>
                <a:spcPts val="0"/>
              </a:spcBef>
              <a:spcAft>
                <a:spcPts val="0"/>
              </a:spcAft>
              <a:buClr>
                <a:schemeClr val="accent2"/>
              </a:buClr>
              <a:buSzPts val="2800"/>
              <a:buFont typeface="Arial"/>
              <a:buNone/>
            </a:pPr>
            <a:r>
              <a:rPr lang="el-GR" b="1"/>
              <a:t>The Partners</a:t>
            </a:r>
            <a:endParaRPr b="1"/>
          </a:p>
        </p:txBody>
      </p:sp>
      <p:sp>
        <p:nvSpPr>
          <p:cNvPr id="180" name="Google Shape;180;p8"/>
          <p:cNvSpPr/>
          <p:nvPr/>
        </p:nvSpPr>
        <p:spPr>
          <a:xfrm>
            <a:off x="4941721" y="3429000"/>
            <a:ext cx="6264545" cy="1220821"/>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endParaRPr sz="1600">
              <a:solidFill>
                <a:schemeClr val="dk1"/>
              </a:solidFill>
              <a:latin typeface="DM Sans"/>
              <a:ea typeface="DM Sans"/>
              <a:cs typeface="DM Sans"/>
              <a:sym typeface="DM Sans"/>
            </a:endParaRPr>
          </a:p>
        </p:txBody>
      </p:sp>
      <p:sp>
        <p:nvSpPr>
          <p:cNvPr id="181" name="Google Shape;181;p8"/>
          <p:cNvSpPr txBox="1">
            <a:spLocks noGrp="1"/>
          </p:cNvSpPr>
          <p:nvPr>
            <p:ph type="sldNum" idx="12"/>
          </p:nvPr>
        </p:nvSpPr>
        <p:spPr>
          <a:xfrm>
            <a:off x="11059864" y="6356350"/>
            <a:ext cx="57728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l-GR"/>
              <a:t>8</a:t>
            </a:fld>
            <a:endParaRPr/>
          </a:p>
        </p:txBody>
      </p:sp>
      <p:grpSp>
        <p:nvGrpSpPr>
          <p:cNvPr id="182" name="Google Shape;182;p8"/>
          <p:cNvGrpSpPr/>
          <p:nvPr/>
        </p:nvGrpSpPr>
        <p:grpSpPr>
          <a:xfrm>
            <a:off x="479948" y="1124744"/>
            <a:ext cx="10837794" cy="1728192"/>
            <a:chOff x="551384" y="1124744"/>
            <a:chExt cx="10837794" cy="1728192"/>
          </a:xfrm>
        </p:grpSpPr>
        <p:pic>
          <p:nvPicPr>
            <p:cNvPr id="183" name="Google Shape;183;p8"/>
            <p:cNvPicPr preferRelativeResize="0"/>
            <p:nvPr/>
          </p:nvPicPr>
          <p:blipFill rotWithShape="1">
            <a:blip r:embed="rId3">
              <a:alphaModFix/>
            </a:blip>
            <a:srcRect/>
            <a:stretch/>
          </p:blipFill>
          <p:spPr>
            <a:xfrm>
              <a:off x="652879" y="1124744"/>
              <a:ext cx="2029885" cy="1204398"/>
            </a:xfrm>
            <a:prstGeom prst="rect">
              <a:avLst/>
            </a:prstGeom>
            <a:noFill/>
            <a:ln>
              <a:noFill/>
            </a:ln>
          </p:spPr>
        </p:pic>
        <p:sp>
          <p:nvSpPr>
            <p:cNvPr id="184" name="Google Shape;184;p8"/>
            <p:cNvSpPr txBox="1"/>
            <p:nvPr/>
          </p:nvSpPr>
          <p:spPr>
            <a:xfrm>
              <a:off x="551384" y="2437438"/>
              <a:ext cx="2232874"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TECNALIA (TEC)</a:t>
              </a:r>
              <a:endParaRPr sz="1400">
                <a:solidFill>
                  <a:schemeClr val="dk1"/>
                </a:solidFill>
                <a:latin typeface="DM Sans"/>
                <a:ea typeface="DM Sans"/>
                <a:cs typeface="DM Sans"/>
                <a:sym typeface="DM Sans"/>
              </a:endParaRPr>
            </a:p>
          </p:txBody>
        </p:sp>
        <p:pic>
          <p:nvPicPr>
            <p:cNvPr id="185" name="Google Shape;185;p8"/>
            <p:cNvPicPr preferRelativeResize="0"/>
            <p:nvPr/>
          </p:nvPicPr>
          <p:blipFill rotWithShape="1">
            <a:blip r:embed="rId4">
              <a:alphaModFix/>
            </a:blip>
            <a:srcRect/>
            <a:stretch/>
          </p:blipFill>
          <p:spPr>
            <a:xfrm>
              <a:off x="3671475" y="1164503"/>
              <a:ext cx="1895866" cy="1124881"/>
            </a:xfrm>
            <a:prstGeom prst="rect">
              <a:avLst/>
            </a:prstGeom>
            <a:noFill/>
            <a:ln>
              <a:noFill/>
            </a:ln>
          </p:spPr>
        </p:pic>
        <p:sp>
          <p:nvSpPr>
            <p:cNvPr id="186" name="Google Shape;186;p8"/>
            <p:cNvSpPr txBox="1"/>
            <p:nvPr/>
          </p:nvSpPr>
          <p:spPr>
            <a:xfrm>
              <a:off x="3275914" y="2437438"/>
              <a:ext cx="247368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Tampere University (TAU)</a:t>
              </a:r>
              <a:endParaRPr sz="1400">
                <a:solidFill>
                  <a:schemeClr val="dk1"/>
                </a:solidFill>
                <a:latin typeface="DM Sans"/>
                <a:ea typeface="DM Sans"/>
                <a:cs typeface="DM Sans"/>
                <a:sym typeface="DM Sans"/>
              </a:endParaRPr>
            </a:p>
          </p:txBody>
        </p:sp>
        <p:pic>
          <p:nvPicPr>
            <p:cNvPr id="187" name="Google Shape;187;p8"/>
            <p:cNvPicPr preferRelativeResize="0"/>
            <p:nvPr/>
          </p:nvPicPr>
          <p:blipFill rotWithShape="1">
            <a:blip r:embed="rId5">
              <a:alphaModFix/>
            </a:blip>
            <a:srcRect/>
            <a:stretch/>
          </p:blipFill>
          <p:spPr>
            <a:xfrm>
              <a:off x="6556052" y="1223362"/>
              <a:ext cx="1697464" cy="1007162"/>
            </a:xfrm>
            <a:prstGeom prst="rect">
              <a:avLst/>
            </a:prstGeom>
            <a:noFill/>
            <a:ln>
              <a:noFill/>
            </a:ln>
          </p:spPr>
        </p:pic>
        <p:pic>
          <p:nvPicPr>
            <p:cNvPr id="188" name="Google Shape;188;p8"/>
            <p:cNvPicPr preferRelativeResize="0"/>
            <p:nvPr/>
          </p:nvPicPr>
          <p:blipFill rotWithShape="1">
            <a:blip r:embed="rId6">
              <a:alphaModFix/>
            </a:blip>
            <a:srcRect/>
            <a:stretch/>
          </p:blipFill>
          <p:spPr>
            <a:xfrm>
              <a:off x="9242228" y="1172025"/>
              <a:ext cx="1870512" cy="1109837"/>
            </a:xfrm>
            <a:prstGeom prst="rect">
              <a:avLst/>
            </a:prstGeom>
            <a:noFill/>
            <a:ln>
              <a:noFill/>
            </a:ln>
          </p:spPr>
        </p:pic>
        <p:sp>
          <p:nvSpPr>
            <p:cNvPr id="189" name="Google Shape;189;p8"/>
            <p:cNvSpPr txBox="1"/>
            <p:nvPr/>
          </p:nvSpPr>
          <p:spPr>
            <a:xfrm>
              <a:off x="6241258" y="2329716"/>
              <a:ext cx="223287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Humboldt-Universität zu Berlin (UBER)</a:t>
              </a:r>
              <a:endParaRPr sz="1400">
                <a:solidFill>
                  <a:schemeClr val="dk1"/>
                </a:solidFill>
                <a:latin typeface="DM Sans"/>
                <a:ea typeface="DM Sans"/>
                <a:cs typeface="DM Sans"/>
                <a:sym typeface="DM Sans"/>
              </a:endParaRPr>
            </a:p>
          </p:txBody>
        </p:sp>
        <p:sp>
          <p:nvSpPr>
            <p:cNvPr id="190" name="Google Shape;190;p8"/>
            <p:cNvSpPr txBox="1"/>
            <p:nvPr/>
          </p:nvSpPr>
          <p:spPr>
            <a:xfrm>
              <a:off x="8965789" y="2329716"/>
              <a:ext cx="242338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Fondazione Bruno Kessler (FBK)</a:t>
              </a:r>
              <a:endParaRPr sz="1400">
                <a:solidFill>
                  <a:schemeClr val="dk1"/>
                </a:solidFill>
                <a:latin typeface="DM Sans"/>
                <a:ea typeface="DM Sans"/>
                <a:cs typeface="DM Sans"/>
                <a:sym typeface="DM Sans"/>
              </a:endParaRPr>
            </a:p>
          </p:txBody>
        </p:sp>
      </p:grpSp>
      <p:grpSp>
        <p:nvGrpSpPr>
          <p:cNvPr id="191" name="Google Shape;191;p8"/>
          <p:cNvGrpSpPr/>
          <p:nvPr/>
        </p:nvGrpSpPr>
        <p:grpSpPr>
          <a:xfrm>
            <a:off x="364413" y="2979711"/>
            <a:ext cx="11068865" cy="1675348"/>
            <a:chOff x="338536" y="2924944"/>
            <a:chExt cx="11068865" cy="1675348"/>
          </a:xfrm>
        </p:grpSpPr>
        <p:pic>
          <p:nvPicPr>
            <p:cNvPr id="192" name="Google Shape;192;p8"/>
            <p:cNvPicPr preferRelativeResize="0"/>
            <p:nvPr/>
          </p:nvPicPr>
          <p:blipFill rotWithShape="1">
            <a:blip r:embed="rId7">
              <a:alphaModFix/>
            </a:blip>
            <a:srcRect t="16133" b="20895"/>
            <a:stretch/>
          </p:blipFill>
          <p:spPr>
            <a:xfrm>
              <a:off x="707474" y="3129830"/>
              <a:ext cx="2210532" cy="825921"/>
            </a:xfrm>
            <a:prstGeom prst="rect">
              <a:avLst/>
            </a:prstGeom>
            <a:noFill/>
            <a:ln>
              <a:noFill/>
            </a:ln>
          </p:spPr>
        </p:pic>
        <p:pic>
          <p:nvPicPr>
            <p:cNvPr id="193" name="Google Shape;193;p8"/>
            <p:cNvPicPr preferRelativeResize="0"/>
            <p:nvPr/>
          </p:nvPicPr>
          <p:blipFill rotWithShape="1">
            <a:blip r:embed="rId8">
              <a:alphaModFix/>
            </a:blip>
            <a:srcRect/>
            <a:stretch/>
          </p:blipFill>
          <p:spPr>
            <a:xfrm>
              <a:off x="3744995" y="2924944"/>
              <a:ext cx="2082626" cy="1235692"/>
            </a:xfrm>
            <a:prstGeom prst="rect">
              <a:avLst/>
            </a:prstGeom>
            <a:noFill/>
            <a:ln>
              <a:noFill/>
            </a:ln>
          </p:spPr>
        </p:pic>
        <p:sp>
          <p:nvSpPr>
            <p:cNvPr id="194" name="Google Shape;194;p8"/>
            <p:cNvSpPr txBox="1"/>
            <p:nvPr/>
          </p:nvSpPr>
          <p:spPr>
            <a:xfrm>
              <a:off x="338536" y="4077072"/>
              <a:ext cx="303718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Agricultural University of Athens (AUA)</a:t>
              </a:r>
              <a:endParaRPr sz="1400">
                <a:solidFill>
                  <a:schemeClr val="dk1"/>
                </a:solidFill>
                <a:latin typeface="DM Sans"/>
                <a:ea typeface="DM Sans"/>
                <a:cs typeface="DM Sans"/>
                <a:sym typeface="DM Sans"/>
              </a:endParaRPr>
            </a:p>
          </p:txBody>
        </p:sp>
        <p:sp>
          <p:nvSpPr>
            <p:cNvPr id="195" name="Google Shape;195;p8"/>
            <p:cNvSpPr txBox="1"/>
            <p:nvPr/>
          </p:nvSpPr>
          <p:spPr>
            <a:xfrm>
              <a:off x="3523709" y="4077072"/>
              <a:ext cx="277059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Technische Universitat Berlin (TUB)</a:t>
              </a:r>
              <a:endParaRPr sz="1400">
                <a:solidFill>
                  <a:schemeClr val="dk1"/>
                </a:solidFill>
                <a:latin typeface="DM Sans"/>
                <a:ea typeface="DM Sans"/>
                <a:cs typeface="DM Sans"/>
                <a:sym typeface="DM Sans"/>
              </a:endParaRPr>
            </a:p>
          </p:txBody>
        </p:sp>
        <p:pic>
          <p:nvPicPr>
            <p:cNvPr id="196" name="Google Shape;196;p8"/>
            <p:cNvPicPr preferRelativeResize="0"/>
            <p:nvPr/>
          </p:nvPicPr>
          <p:blipFill rotWithShape="1">
            <a:blip r:embed="rId9">
              <a:alphaModFix/>
            </a:blip>
            <a:srcRect/>
            <a:stretch/>
          </p:blipFill>
          <p:spPr>
            <a:xfrm>
              <a:off x="6654610" y="3020471"/>
              <a:ext cx="1760628" cy="1044639"/>
            </a:xfrm>
            <a:prstGeom prst="rect">
              <a:avLst/>
            </a:prstGeom>
            <a:noFill/>
            <a:ln>
              <a:noFill/>
            </a:ln>
          </p:spPr>
        </p:pic>
        <p:pic>
          <p:nvPicPr>
            <p:cNvPr id="197" name="Google Shape;197;p8"/>
            <p:cNvPicPr preferRelativeResize="0"/>
            <p:nvPr/>
          </p:nvPicPr>
          <p:blipFill rotWithShape="1">
            <a:blip r:embed="rId10">
              <a:alphaModFix/>
            </a:blip>
            <a:srcRect/>
            <a:stretch/>
          </p:blipFill>
          <p:spPr>
            <a:xfrm>
              <a:off x="9265866" y="3073799"/>
              <a:ext cx="1822561" cy="1081386"/>
            </a:xfrm>
            <a:prstGeom prst="rect">
              <a:avLst/>
            </a:prstGeom>
            <a:noFill/>
            <a:ln>
              <a:noFill/>
            </a:ln>
          </p:spPr>
        </p:pic>
        <p:sp>
          <p:nvSpPr>
            <p:cNvPr id="198" name="Google Shape;198;p8"/>
            <p:cNvSpPr txBox="1"/>
            <p:nvPr/>
          </p:nvSpPr>
          <p:spPr>
            <a:xfrm>
              <a:off x="6442299" y="4184794"/>
              <a:ext cx="262508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Xymbot Digital Solutions</a:t>
              </a:r>
              <a:endParaRPr sz="1400">
                <a:solidFill>
                  <a:schemeClr val="dk1"/>
                </a:solidFill>
                <a:latin typeface="DM Sans"/>
                <a:ea typeface="DM Sans"/>
                <a:cs typeface="DM Sans"/>
                <a:sym typeface="DM Sans"/>
              </a:endParaRPr>
            </a:p>
          </p:txBody>
        </p:sp>
        <p:sp>
          <p:nvSpPr>
            <p:cNvPr id="199" name="Google Shape;199;p8"/>
            <p:cNvSpPr txBox="1"/>
            <p:nvPr/>
          </p:nvSpPr>
          <p:spPr>
            <a:xfrm>
              <a:off x="9215372" y="4184794"/>
              <a:ext cx="219202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Robotnik Automation</a:t>
              </a:r>
              <a:endParaRPr sz="1400">
                <a:solidFill>
                  <a:schemeClr val="dk1"/>
                </a:solidFill>
                <a:latin typeface="DM Sans"/>
                <a:ea typeface="DM Sans"/>
                <a:cs typeface="DM Sans"/>
                <a:sym typeface="DM Sans"/>
              </a:endParaRPr>
            </a:p>
          </p:txBody>
        </p:sp>
      </p:grpSp>
      <p:grpSp>
        <p:nvGrpSpPr>
          <p:cNvPr id="200" name="Google Shape;200;p8"/>
          <p:cNvGrpSpPr/>
          <p:nvPr/>
        </p:nvGrpSpPr>
        <p:grpSpPr>
          <a:xfrm>
            <a:off x="634913" y="4781834"/>
            <a:ext cx="10527865" cy="1537763"/>
            <a:chOff x="931289" y="4781834"/>
            <a:chExt cx="10527865" cy="1537763"/>
          </a:xfrm>
        </p:grpSpPr>
        <p:pic>
          <p:nvPicPr>
            <p:cNvPr id="201" name="Google Shape;201;p8"/>
            <p:cNvPicPr preferRelativeResize="0"/>
            <p:nvPr/>
          </p:nvPicPr>
          <p:blipFill rotWithShape="1">
            <a:blip r:embed="rId11">
              <a:alphaModFix/>
            </a:blip>
            <a:srcRect/>
            <a:stretch/>
          </p:blipFill>
          <p:spPr>
            <a:xfrm>
              <a:off x="1006088" y="4850940"/>
              <a:ext cx="1613303" cy="957226"/>
            </a:xfrm>
            <a:prstGeom prst="rect">
              <a:avLst/>
            </a:prstGeom>
            <a:noFill/>
            <a:ln>
              <a:noFill/>
            </a:ln>
          </p:spPr>
        </p:pic>
        <p:pic>
          <p:nvPicPr>
            <p:cNvPr id="202" name="Google Shape;202;p8"/>
            <p:cNvPicPr preferRelativeResize="0"/>
            <p:nvPr/>
          </p:nvPicPr>
          <p:blipFill rotWithShape="1">
            <a:blip r:embed="rId12">
              <a:alphaModFix/>
            </a:blip>
            <a:srcRect/>
            <a:stretch/>
          </p:blipFill>
          <p:spPr>
            <a:xfrm>
              <a:off x="3696374" y="4781834"/>
              <a:ext cx="1846244" cy="1095438"/>
            </a:xfrm>
            <a:prstGeom prst="rect">
              <a:avLst/>
            </a:prstGeom>
            <a:noFill/>
            <a:ln>
              <a:noFill/>
            </a:ln>
          </p:spPr>
        </p:pic>
        <p:pic>
          <p:nvPicPr>
            <p:cNvPr id="203" name="Google Shape;203;p8"/>
            <p:cNvPicPr preferRelativeResize="0"/>
            <p:nvPr/>
          </p:nvPicPr>
          <p:blipFill rotWithShape="1">
            <a:blip r:embed="rId13">
              <a:alphaModFix/>
            </a:blip>
            <a:srcRect/>
            <a:stretch/>
          </p:blipFill>
          <p:spPr>
            <a:xfrm>
              <a:off x="6604808" y="4822823"/>
              <a:ext cx="1708079" cy="1013460"/>
            </a:xfrm>
            <a:prstGeom prst="rect">
              <a:avLst/>
            </a:prstGeom>
            <a:noFill/>
            <a:ln>
              <a:noFill/>
            </a:ln>
          </p:spPr>
        </p:pic>
        <p:pic>
          <p:nvPicPr>
            <p:cNvPr id="204" name="Google Shape;204;p8"/>
            <p:cNvPicPr preferRelativeResize="0"/>
            <p:nvPr/>
          </p:nvPicPr>
          <p:blipFill rotWithShape="1">
            <a:blip r:embed="rId14">
              <a:alphaModFix/>
            </a:blip>
            <a:srcRect/>
            <a:stretch/>
          </p:blipFill>
          <p:spPr>
            <a:xfrm>
              <a:off x="9404664" y="4822824"/>
              <a:ext cx="1708076" cy="1013459"/>
            </a:xfrm>
            <a:prstGeom prst="rect">
              <a:avLst/>
            </a:prstGeom>
            <a:noFill/>
            <a:ln>
              <a:noFill/>
            </a:ln>
          </p:spPr>
        </p:pic>
        <p:sp>
          <p:nvSpPr>
            <p:cNvPr id="205" name="Google Shape;205;p8"/>
            <p:cNvSpPr txBox="1"/>
            <p:nvPr/>
          </p:nvSpPr>
          <p:spPr>
            <a:xfrm>
              <a:off x="931289" y="5904099"/>
              <a:ext cx="176289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IUVO SRL</a:t>
              </a:r>
              <a:endParaRPr sz="1400">
                <a:solidFill>
                  <a:schemeClr val="dk1"/>
                </a:solidFill>
                <a:latin typeface="DM Sans"/>
                <a:ea typeface="DM Sans"/>
                <a:cs typeface="DM Sans"/>
                <a:sym typeface="DM Sans"/>
              </a:endParaRPr>
            </a:p>
          </p:txBody>
        </p:sp>
        <p:sp>
          <p:nvSpPr>
            <p:cNvPr id="206" name="Google Shape;206;p8"/>
            <p:cNvSpPr txBox="1"/>
            <p:nvPr/>
          </p:nvSpPr>
          <p:spPr>
            <a:xfrm>
              <a:off x="3744995" y="5898584"/>
              <a:ext cx="176289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UPA</a:t>
              </a:r>
              <a:endParaRPr sz="1400">
                <a:solidFill>
                  <a:schemeClr val="dk1"/>
                </a:solidFill>
                <a:latin typeface="DM Sans"/>
                <a:ea typeface="DM Sans"/>
                <a:cs typeface="DM Sans"/>
                <a:sym typeface="DM Sans"/>
              </a:endParaRPr>
            </a:p>
          </p:txBody>
        </p:sp>
        <p:sp>
          <p:nvSpPr>
            <p:cNvPr id="207" name="Google Shape;207;p8"/>
            <p:cNvSpPr txBox="1"/>
            <p:nvPr/>
          </p:nvSpPr>
          <p:spPr>
            <a:xfrm>
              <a:off x="6502656" y="5898584"/>
              <a:ext cx="1912383"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UPA Jaén</a:t>
              </a:r>
              <a:endParaRPr sz="1400">
                <a:solidFill>
                  <a:schemeClr val="dk1"/>
                </a:solidFill>
                <a:latin typeface="DM Sans"/>
                <a:ea typeface="DM Sans"/>
                <a:cs typeface="DM Sans"/>
                <a:sym typeface="DM Sans"/>
              </a:endParaRPr>
            </a:p>
          </p:txBody>
        </p:sp>
        <p:sp>
          <p:nvSpPr>
            <p:cNvPr id="208" name="Google Shape;208;p8"/>
            <p:cNvSpPr txBox="1"/>
            <p:nvPr/>
          </p:nvSpPr>
          <p:spPr>
            <a:xfrm>
              <a:off x="9046054" y="5796377"/>
              <a:ext cx="24131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a:solidFill>
                    <a:schemeClr val="dk1"/>
                  </a:solidFill>
                  <a:latin typeface="DM Sans"/>
                  <a:ea typeface="DM Sans"/>
                  <a:cs typeface="DM Sans"/>
                  <a:sym typeface="DM Sans"/>
                </a:rPr>
                <a:t>F6S EU Tech Innovation Network</a:t>
              </a:r>
              <a:endParaRPr sz="1400">
                <a:solidFill>
                  <a:schemeClr val="dk1"/>
                </a:solidFill>
                <a:latin typeface="DM Sans"/>
                <a:ea typeface="DM Sans"/>
                <a:cs typeface="DM Sans"/>
                <a:sym typeface="DM San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9"/>
          <p:cNvSpPr txBox="1">
            <a:spLocks noGrp="1"/>
          </p:cNvSpPr>
          <p:nvPr>
            <p:ph type="title"/>
          </p:nvPr>
        </p:nvSpPr>
        <p:spPr>
          <a:xfrm>
            <a:off x="937196" y="4046771"/>
            <a:ext cx="7175028" cy="1363679"/>
          </a:xfrm>
          <a:prstGeom prst="rect">
            <a:avLst/>
          </a:prstGeom>
          <a:noFill/>
          <a:ln>
            <a:noFill/>
          </a:ln>
        </p:spPr>
        <p:txBody>
          <a:bodyPr spcFirstLastPara="1" wrap="square" lIns="91425" tIns="45700" rIns="91425" bIns="45700" anchor="ctr" anchorCtr="0">
            <a:noAutofit/>
          </a:bodyPr>
          <a:lstStyle/>
          <a:p>
            <a:pPr lvl="0"/>
            <a:r>
              <a:rPr lang="en-GB" dirty="0"/>
              <a:t>Thank you!</a:t>
            </a:r>
            <a:endParaRPr dirty="0"/>
          </a:p>
        </p:txBody>
      </p:sp>
      <p:sp>
        <p:nvSpPr>
          <p:cNvPr id="214" name="Google Shape;214;p9"/>
          <p:cNvSpPr txBox="1">
            <a:spLocks noGrp="1"/>
          </p:cNvSpPr>
          <p:nvPr>
            <p:ph type="body" idx="1"/>
          </p:nvPr>
        </p:nvSpPr>
        <p:spPr>
          <a:xfrm>
            <a:off x="954691" y="2642501"/>
            <a:ext cx="4349221" cy="129055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ct val="100000"/>
              <a:buNone/>
            </a:pPr>
            <a:endParaRPr dirty="0"/>
          </a:p>
          <a:p>
            <a:pPr marL="0" lvl="0" indent="0" algn="l" rtl="0">
              <a:lnSpc>
                <a:spcPct val="100000"/>
              </a:lnSpc>
              <a:spcBef>
                <a:spcPts val="1000"/>
              </a:spcBef>
              <a:spcAft>
                <a:spcPts val="0"/>
              </a:spcAft>
              <a:buSzPct val="100000"/>
              <a:buNone/>
            </a:pPr>
            <a:endParaRPr dirty="0"/>
          </a:p>
          <a:p>
            <a:pPr marL="0" lvl="0" indent="0" algn="l" rtl="0">
              <a:lnSpc>
                <a:spcPct val="100000"/>
              </a:lnSpc>
              <a:spcBef>
                <a:spcPts val="1000"/>
              </a:spcBef>
              <a:spcAft>
                <a:spcPts val="0"/>
              </a:spcAft>
              <a:buSzPct val="100000"/>
              <a:buNone/>
            </a:pPr>
            <a:r>
              <a:rPr lang="el-GR" dirty="0"/>
              <a:t>agrimate-project.eu</a:t>
            </a:r>
            <a:endParaRPr dirty="0"/>
          </a:p>
        </p:txBody>
      </p:sp>
    </p:spTree>
  </p:cSld>
  <p:clrMapOvr>
    <a:masterClrMapping/>
  </p:clrMapOvr>
</p:sld>
</file>

<file path=ppt/theme/theme1.xml><?xml version="1.0" encoding="utf-8"?>
<a:theme xmlns:a="http://schemas.openxmlformats.org/drawingml/2006/main" name="Custom Design">
  <a:themeElements>
    <a:clrScheme name="AGRIMATE">
      <a:dk1>
        <a:srgbClr val="141434"/>
      </a:dk1>
      <a:lt1>
        <a:srgbClr val="FFFFFF"/>
      </a:lt1>
      <a:dk2>
        <a:srgbClr val="141434"/>
      </a:dk2>
      <a:lt2>
        <a:srgbClr val="E8E8E8"/>
      </a:lt2>
      <a:accent1>
        <a:srgbClr val="282664"/>
      </a:accent1>
      <a:accent2>
        <a:srgbClr val="69AF6E"/>
      </a:accent2>
      <a:accent3>
        <a:srgbClr val="B9CE36"/>
      </a:accent3>
      <a:accent4>
        <a:srgbClr val="D1D1DE"/>
      </a:accent4>
      <a:accent5>
        <a:srgbClr val="E0F0DF"/>
      </a:accent5>
      <a:accent6>
        <a:srgbClr val="F2F3DF"/>
      </a:accent6>
      <a:hlink>
        <a:srgbClr val="69AF6E"/>
      </a:hlink>
      <a:folHlink>
        <a:srgbClr val="69AF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499</Words>
  <Application>Microsoft Office PowerPoint</Application>
  <PresentationFormat>Widescreen</PresentationFormat>
  <Paragraphs>53</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DM Sans</vt:lpstr>
      <vt:lpstr>Arial</vt:lpstr>
      <vt:lpstr>Custom Design</vt:lpstr>
      <vt:lpstr>Farming smarter, not harder  </vt:lpstr>
      <vt:lpstr>Εν συντομία:</vt:lpstr>
      <vt:lpstr>Τι είναι το AgRimate?</vt:lpstr>
      <vt:lpstr>Αντιμετώπιση Γεωργικών Προκλήσεων</vt:lpstr>
      <vt:lpstr>AgRimate in Traditional Olives Pilot</vt:lpstr>
      <vt:lpstr>AgRimate in Vineyards Pilot</vt:lpstr>
      <vt:lpstr>Η Λύση</vt:lpstr>
      <vt:lpstr>The Partners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Giacomo.Carli</cp:lastModifiedBy>
  <cp:revision>1</cp:revision>
  <dcterms:created xsi:type="dcterms:W3CDTF">2021-12-14T11:26:19Z</dcterms:created>
  <dcterms:modified xsi:type="dcterms:W3CDTF">2026-06-29T20:18:24Z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0x0101007523A6F497E8A54C8C29CD7D5E95FD2D</vt:lpwstr>
  </property>
  <property fmtid="{D5CDD505-2E9C-101B-9397-08002B2CF9AE}" pid="3" name="MSIP_Label_e463cba9-5f6c-478d-9329-7b2295e4e8ed_Enabled">
    <vt:lpwstr>true</vt:lpwstr>
  </property>
  <property fmtid="{D5CDD505-2E9C-101B-9397-08002B2CF9AE}" pid="4" name="MSIP_Label_e463cba9-5f6c-478d-9329-7b2295e4e8ed_SetDate">
    <vt:lpwstr>2023-05-30T15:15:16Z</vt:lpwstr>
  </property>
  <property fmtid="{D5CDD505-2E9C-101B-9397-08002B2CF9AE}" pid="5" name="MSIP_Label_e463cba9-5f6c-478d-9329-7b2295e4e8ed_Method">
    <vt:lpwstr>Standard</vt:lpwstr>
  </property>
  <property fmtid="{D5CDD505-2E9C-101B-9397-08002B2CF9AE}" pid="6" name="MSIP_Label_e463cba9-5f6c-478d-9329-7b2295e4e8ed_Name">
    <vt:lpwstr>All Employees_2</vt:lpwstr>
  </property>
  <property fmtid="{D5CDD505-2E9C-101B-9397-08002B2CF9AE}" pid="7" name="MSIP_Label_e463cba9-5f6c-478d-9329-7b2295e4e8ed_SiteId">
    <vt:lpwstr>33440fc6-b7c7-412c-bb73-0e70b0198d5a</vt:lpwstr>
  </property>
  <property fmtid="{D5CDD505-2E9C-101B-9397-08002B2CF9AE}" pid="8" name="MSIP_Label_e463cba9-5f6c-478d-9329-7b2295e4e8ed_ActionId">
    <vt:lpwstr>e8fe4833-1030-48dd-b455-b3aa73cf6938</vt:lpwstr>
  </property>
  <property fmtid="{D5CDD505-2E9C-101B-9397-08002B2CF9AE}" pid="9" name="MSIP_Label_e463cba9-5f6c-478d-9329-7b2295e4e8ed_ContentBits">
    <vt:lpwstr>0</vt:lpwstr>
  </property>
</Properties>
</file>