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Lst>
  <p:sldSz cy="6858000" cx="12192000"/>
  <p:notesSz cx="12192000" cy="6858000"/>
  <p:embeddedFontLst>
    <p:embeddedFont>
      <p:font typeface="DM Sans"/>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20" roundtripDataSignature="AMtx7mjA5T9mkZbvzXocojgrBfLmwmWi/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F88BDF4-F60A-4C6A-8FA8-E151A5CDC3F7}">
  <a:tblStyle styleId="{9F88BDF4-F60A-4C6A-8FA8-E151A5CDC3F7}" styleName="Table_0">
    <a:wholeTbl>
      <a:tcTxStyle b="off" i="off">
        <a:font>
          <a:latin typeface="DM Sans"/>
          <a:ea typeface="DM Sans"/>
          <a:cs typeface="DM Sans"/>
        </a:font>
        <a:schemeClr val="dk1"/>
      </a:tcTxStyle>
      <a:tcStyle>
        <a:tcBdr>
          <a:left>
            <a:ln cap="flat" cmpd="sng" w="9525">
              <a:solidFill>
                <a:schemeClr val="accent2"/>
              </a:solidFill>
              <a:prstDash val="solid"/>
              <a:round/>
              <a:headEnd len="sm" w="sm" type="none"/>
              <a:tailEnd len="sm" w="sm" type="none"/>
            </a:ln>
          </a:left>
          <a:right>
            <a:ln cap="flat" cmpd="sng" w="9525">
              <a:solidFill>
                <a:schemeClr val="accent2"/>
              </a:solidFill>
              <a:prstDash val="solid"/>
              <a:round/>
              <a:headEnd len="sm" w="sm" type="none"/>
              <a:tailEnd len="sm" w="sm" type="none"/>
            </a:ln>
          </a:right>
          <a:top>
            <a:ln cap="flat" cmpd="sng" w="9525">
              <a:solidFill>
                <a:schemeClr val="accent2"/>
              </a:solidFill>
              <a:prstDash val="solid"/>
              <a:round/>
              <a:headEnd len="sm" w="sm" type="none"/>
              <a:tailEnd len="sm" w="sm" type="none"/>
            </a:ln>
          </a:top>
          <a:bottom>
            <a:ln cap="flat" cmpd="sng" w="9525">
              <a:solidFill>
                <a:schemeClr val="accent2"/>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tcStyle>
        <a:tcBdr>
          <a:top>
            <a:ln cap="flat" cmpd="sng" w="9525">
              <a:solidFill>
                <a:schemeClr val="accent2"/>
              </a:solidFill>
              <a:prstDash val="solid"/>
              <a:round/>
              <a:headEnd len="sm" w="sm" type="none"/>
              <a:tailEnd len="sm" w="sm" type="none"/>
            </a:ln>
          </a:top>
          <a:bottom>
            <a:ln cap="flat" cmpd="sng" w="9525">
              <a:solidFill>
                <a:schemeClr val="accent2"/>
              </a:solidFill>
              <a:prstDash val="solid"/>
              <a:round/>
              <a:headEnd len="sm" w="sm" type="none"/>
              <a:tailEnd len="sm" w="sm" type="none"/>
            </a:ln>
          </a:bottom>
        </a:tcBdr>
      </a:tcStyle>
    </a:band1H>
    <a:band2H>
      <a:tcTxStyle/>
    </a:band2H>
    <a:band1V>
      <a:tcTxStyle/>
      <a:tcStyle>
        <a:tcBdr>
          <a:left>
            <a:ln cap="flat" cmpd="sng" w="9525">
              <a:solidFill>
                <a:schemeClr val="accent2"/>
              </a:solidFill>
              <a:prstDash val="solid"/>
              <a:round/>
              <a:headEnd len="sm" w="sm" type="none"/>
              <a:tailEnd len="sm" w="sm" type="none"/>
            </a:ln>
          </a:left>
          <a:right>
            <a:ln cap="flat" cmpd="sng" w="9525">
              <a:solidFill>
                <a:schemeClr val="accent2"/>
              </a:solidFill>
              <a:prstDash val="solid"/>
              <a:round/>
              <a:headEnd len="sm" w="sm" type="none"/>
              <a:tailEnd len="sm" w="sm" type="none"/>
            </a:ln>
          </a:right>
        </a:tcBdr>
      </a:tcStyle>
    </a:band1V>
    <a:band2V>
      <a:tcTxStyle/>
      <a:tcStyle>
        <a:tcBdr>
          <a:left>
            <a:ln cap="flat" cmpd="sng" w="9525">
              <a:solidFill>
                <a:schemeClr val="accent2"/>
              </a:solidFill>
              <a:prstDash val="solid"/>
              <a:round/>
              <a:headEnd len="sm" w="sm" type="none"/>
              <a:tailEnd len="sm" w="sm" type="none"/>
            </a:ln>
          </a:left>
          <a:right>
            <a:ln cap="flat" cmpd="sng" w="9525">
              <a:solidFill>
                <a:schemeClr val="accent2"/>
              </a:solidFill>
              <a:prstDash val="solid"/>
              <a:round/>
              <a:headEnd len="sm" w="sm" type="none"/>
              <a:tailEnd len="sm" w="sm" type="none"/>
            </a:ln>
          </a:right>
        </a:tcBdr>
      </a:tcStyle>
    </a:band2V>
    <a:lastCol>
      <a:tcTxStyle b="on" i="off"/>
    </a:lastCol>
    <a:firstCol>
      <a:tcTxStyle b="on" i="off"/>
    </a:firstCol>
    <a:lastRow>
      <a:tcTxStyle b="on" i="off"/>
      <a:tcStyle>
        <a:tcBdr>
          <a:top>
            <a:ln cap="flat" cmpd="sng" w="50800">
              <a:solidFill>
                <a:schemeClr val="accent2"/>
              </a:solidFill>
              <a:prstDash val="solid"/>
              <a:round/>
              <a:headEnd len="sm" w="sm" type="none"/>
              <a:tailEnd len="sm" w="sm" type="none"/>
            </a:ln>
          </a:top>
        </a:tcBdr>
      </a:tcStyle>
    </a:lastRow>
    <a:seCell>
      <a:tcTxStyle/>
    </a:seCell>
    <a:swCell>
      <a:tcTxStyle/>
    </a:swCell>
    <a:firstRow>
      <a:tcTxStyle b="on" i="off">
        <a:font>
          <a:latin typeface="DM Sans"/>
          <a:ea typeface="DM Sans"/>
          <a:cs typeface="DM Sans"/>
        </a:font>
        <a:schemeClr val="lt1"/>
      </a:tcTxStyle>
      <a:tcStyle>
        <a:fill>
          <a:solidFill>
            <a:schemeClr val="accent2"/>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customschemas.google.com/relationships/presentationmetadata" Target="meta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DMSans-bold.fntdata"/><Relationship Id="rId16" Type="http://schemas.openxmlformats.org/officeDocument/2006/relationships/font" Target="fonts/DMSans-regular.fntdata"/><Relationship Id="rId5" Type="http://schemas.openxmlformats.org/officeDocument/2006/relationships/slideMaster" Target="slideMasters/slideMaster1.xml"/><Relationship Id="rId19" Type="http://schemas.openxmlformats.org/officeDocument/2006/relationships/font" Target="fonts/DMSans-boldItalic.fntdata"/><Relationship Id="rId6" Type="http://schemas.openxmlformats.org/officeDocument/2006/relationships/notesMaster" Target="notesMasters/notesMaster1.xml"/><Relationship Id="rId18" Type="http://schemas.openxmlformats.org/officeDocument/2006/relationships/font" Target="fonts/DMSans-italic.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5283200" cy="3444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6905625" y="0"/>
            <a:ext cx="5283200" cy="3444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1219200" y="3300413"/>
            <a:ext cx="9753600" cy="2700337"/>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13513"/>
            <a:ext cx="5283200" cy="3444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6905625" y="6513513"/>
            <a:ext cx="5283200" cy="3444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l-G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1: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2: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2: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3: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3: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4: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4: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5: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5: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6: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6: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7: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p7: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8: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8: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9: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9: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2.png"/><Relationship Id="rId4" Type="http://schemas.openxmlformats.org/officeDocument/2006/relationships/image" Target="../media/image3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jpg"/><Relationship Id="rId3"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2.png"/><Relationship Id="rId4" Type="http://schemas.openxmlformats.org/officeDocument/2006/relationships/image" Target="../media/image3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 Id="rId3" Type="http://schemas.openxmlformats.org/officeDocument/2006/relationships/image" Target="../media/image3.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jpg"/><Relationship Id="rId3" Type="http://schemas.openxmlformats.org/officeDocument/2006/relationships/image" Target="../media/image2.pn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spTree>
      <p:nvGrpSpPr>
        <p:cNvPr id="13" name="Shape 13"/>
        <p:cNvGrpSpPr/>
        <p:nvPr/>
      </p:nvGrpSpPr>
      <p:grpSpPr>
        <a:xfrm>
          <a:off x="0" y="0"/>
          <a:ext cx="0" cy="0"/>
          <a:chOff x="0" y="0"/>
          <a:chExt cx="0" cy="0"/>
        </a:xfrm>
      </p:grpSpPr>
      <p:pic>
        <p:nvPicPr>
          <p:cNvPr id="14" name="Google Shape;14;p1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11"/>
          <p:cNvSpPr txBox="1"/>
          <p:nvPr>
            <p:ph type="ctrTitle"/>
          </p:nvPr>
        </p:nvSpPr>
        <p:spPr>
          <a:xfrm>
            <a:off x="983432" y="2976804"/>
            <a:ext cx="5760640" cy="1244283"/>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chemeClr val="lt1"/>
              </a:buClr>
              <a:buSzPts val="4000"/>
              <a:buFont typeface="Arial"/>
              <a:buNone/>
              <a:defRPr b="1" sz="4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11"/>
          <p:cNvSpPr txBox="1"/>
          <p:nvPr>
            <p:ph idx="1" type="subTitle"/>
          </p:nvPr>
        </p:nvSpPr>
        <p:spPr>
          <a:xfrm>
            <a:off x="983432" y="4569920"/>
            <a:ext cx="4392488" cy="449952"/>
          </a:xfrm>
          <a:prstGeom prst="rect">
            <a:avLst/>
          </a:prstGeom>
          <a:noFill/>
          <a:ln>
            <a:noFill/>
          </a:ln>
        </p:spPr>
        <p:txBody>
          <a:bodyPr anchorCtr="0" anchor="t" bIns="45700" lIns="91425" spcFirstLastPara="1" rIns="91425" wrap="square" tIns="45700">
            <a:noAutofit/>
          </a:bodyPr>
          <a:lstStyle>
            <a:lvl1pPr lvl="0" algn="l">
              <a:lnSpc>
                <a:spcPct val="70000"/>
              </a:lnSpc>
              <a:spcBef>
                <a:spcPts val="1000"/>
              </a:spcBef>
              <a:spcAft>
                <a:spcPts val="0"/>
              </a:spcAft>
              <a:buSzPts val="2400"/>
              <a:buNone/>
              <a:defRPr sz="2400">
                <a:solidFill>
                  <a:schemeClr val="lt1"/>
                </a:solidFill>
                <a:latin typeface="Arial"/>
                <a:ea typeface="Arial"/>
                <a:cs typeface="Arial"/>
                <a:sym typeface="Aria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id="17" name="Google Shape;17;p11"/>
          <p:cNvPicPr preferRelativeResize="0"/>
          <p:nvPr/>
        </p:nvPicPr>
        <p:blipFill rotWithShape="1">
          <a:blip r:embed="rId3">
            <a:alphaModFix/>
          </a:blip>
          <a:srcRect b="0" l="0" r="0" t="0"/>
          <a:stretch/>
        </p:blipFill>
        <p:spPr>
          <a:xfrm>
            <a:off x="983432" y="891368"/>
            <a:ext cx="3443122" cy="805092"/>
          </a:xfrm>
          <a:prstGeom prst="rect">
            <a:avLst/>
          </a:prstGeom>
          <a:noFill/>
          <a:ln>
            <a:noFill/>
          </a:ln>
        </p:spPr>
      </p:pic>
      <p:pic>
        <p:nvPicPr>
          <p:cNvPr id="18" name="Google Shape;18;p11"/>
          <p:cNvPicPr preferRelativeResize="0"/>
          <p:nvPr/>
        </p:nvPicPr>
        <p:blipFill rotWithShape="1">
          <a:blip r:embed="rId4">
            <a:alphaModFix/>
          </a:blip>
          <a:srcRect b="0" l="0" r="0" t="0"/>
          <a:stretch/>
        </p:blipFill>
        <p:spPr>
          <a:xfrm>
            <a:off x="983434" y="6107425"/>
            <a:ext cx="2152587" cy="449952"/>
          </a:xfrm>
          <a:prstGeom prst="rect">
            <a:avLst/>
          </a:prstGeom>
          <a:noFill/>
          <a:ln>
            <a:noFill/>
          </a:ln>
        </p:spPr>
      </p:pic>
      <p:sp>
        <p:nvSpPr>
          <p:cNvPr id="19" name="Google Shape;19;p11"/>
          <p:cNvSpPr txBox="1"/>
          <p:nvPr/>
        </p:nvSpPr>
        <p:spPr>
          <a:xfrm>
            <a:off x="3647728" y="6049547"/>
            <a:ext cx="7200800"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l-GR" sz="900" u="none" cap="none" strike="noStrike">
                <a:solidFill>
                  <a:schemeClr val="lt1"/>
                </a:solidFill>
                <a:latin typeface="Arial"/>
                <a:ea typeface="Arial"/>
                <a:cs typeface="Arial"/>
                <a:sym typeface="Arial"/>
              </a:rPr>
              <a:t>AgRimate is funded by the European Union under the Grant Agreement No. 101182739. Views and opinions expressed are, however, those of the author(s) only and do not necessarily reflect those of the European Union or the European Research Executive Agency (REA). Neither the European Union nor the granting authority can be held responsible for them.</a:t>
            </a:r>
            <a:endParaRPr/>
          </a:p>
        </p:txBody>
      </p:sp>
      <p:sp>
        <p:nvSpPr>
          <p:cNvPr id="20" name="Google Shape;20;p11"/>
          <p:cNvSpPr txBox="1"/>
          <p:nvPr>
            <p:ph idx="2" type="body"/>
          </p:nvPr>
        </p:nvSpPr>
        <p:spPr>
          <a:xfrm>
            <a:off x="982663" y="5157192"/>
            <a:ext cx="4392612" cy="313932"/>
          </a:xfrm>
          <a:prstGeom prst="rect">
            <a:avLst/>
          </a:prstGeom>
          <a:noFill/>
          <a:ln>
            <a:noFill/>
          </a:ln>
        </p:spPr>
        <p:txBody>
          <a:bodyPr anchorCtr="0" anchor="t" bIns="45700" lIns="91425" spcFirstLastPara="1" rIns="91425" wrap="square" tIns="45700">
            <a:spAutoFit/>
          </a:bodyPr>
          <a:lstStyle>
            <a:lvl1pPr indent="-228600" lvl="0" marL="457200" algn="l">
              <a:lnSpc>
                <a:spcPct val="90000"/>
              </a:lnSpc>
              <a:spcBef>
                <a:spcPts val="1000"/>
              </a:spcBef>
              <a:spcAft>
                <a:spcPts val="0"/>
              </a:spcAft>
              <a:buSzPts val="1600"/>
              <a:buNone/>
              <a:defRPr sz="1600">
                <a:solidFill>
                  <a:schemeClr val="lt1"/>
                </a:solidFill>
              </a:defRPr>
            </a:lvl1pPr>
            <a:lvl2pPr indent="-228600" lvl="1" marL="914400" algn="l">
              <a:lnSpc>
                <a:spcPct val="90000"/>
              </a:lnSpc>
              <a:spcBef>
                <a:spcPts val="500"/>
              </a:spcBef>
              <a:spcAft>
                <a:spcPts val="0"/>
              </a:spcAft>
              <a:buSzPts val="1600"/>
              <a:buNone/>
              <a:defRPr sz="1600">
                <a:solidFill>
                  <a:schemeClr val="lt1"/>
                </a:solidFill>
              </a:defRPr>
            </a:lvl2pPr>
            <a:lvl3pPr indent="-228600" lvl="2" marL="1371600" algn="l">
              <a:lnSpc>
                <a:spcPct val="90000"/>
              </a:lnSpc>
              <a:spcBef>
                <a:spcPts val="500"/>
              </a:spcBef>
              <a:spcAft>
                <a:spcPts val="0"/>
              </a:spcAft>
              <a:buSzPts val="1600"/>
              <a:buNone/>
              <a:defRPr sz="1600">
                <a:solidFill>
                  <a:schemeClr val="lt1"/>
                </a:solidFill>
              </a:defRPr>
            </a:lvl3pPr>
            <a:lvl4pPr indent="-228600" lvl="3" marL="1828800" algn="l">
              <a:lnSpc>
                <a:spcPct val="90000"/>
              </a:lnSpc>
              <a:spcBef>
                <a:spcPts val="500"/>
              </a:spcBef>
              <a:spcAft>
                <a:spcPts val="0"/>
              </a:spcAft>
              <a:buSzPts val="1600"/>
              <a:buNone/>
              <a:defRPr sz="1600">
                <a:solidFill>
                  <a:schemeClr val="lt1"/>
                </a:solidFill>
              </a:defRPr>
            </a:lvl4pPr>
            <a:lvl5pPr indent="-228600" lvl="4" marL="2286000" algn="l">
              <a:lnSpc>
                <a:spcPct val="90000"/>
              </a:lnSpc>
              <a:spcBef>
                <a:spcPts val="500"/>
              </a:spcBef>
              <a:spcAft>
                <a:spcPts val="0"/>
              </a:spcAft>
              <a:buSzPts val="1600"/>
              <a:buNone/>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80" name="Shape 80"/>
        <p:cNvGrpSpPr/>
        <p:nvPr/>
      </p:nvGrpSpPr>
      <p:grpSpPr>
        <a:xfrm>
          <a:off x="0" y="0"/>
          <a:ext cx="0" cy="0"/>
          <a:chOff x="0" y="0"/>
          <a:chExt cx="0" cy="0"/>
        </a:xfrm>
      </p:grpSpPr>
      <p:sp>
        <p:nvSpPr>
          <p:cNvPr id="81" name="Google Shape;81;p20"/>
          <p:cNvSpPr txBox="1"/>
          <p:nvPr>
            <p:ph idx="1" type="body"/>
          </p:nvPr>
        </p:nvSpPr>
        <p:spPr>
          <a:xfrm>
            <a:off x="407366" y="1681163"/>
            <a:ext cx="535921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SzPts val="2400"/>
              <a:buNone/>
              <a:defRPr b="0" sz="2400">
                <a:solidFill>
                  <a:schemeClr val="accent2"/>
                </a:solidFill>
                <a:latin typeface="Arial"/>
                <a:ea typeface="Arial"/>
                <a:cs typeface="Arial"/>
                <a:sym typeface="Arial"/>
              </a:defRPr>
            </a:lvl1pPr>
            <a:lvl2pPr indent="-228600" lvl="1" marL="914400" algn="l">
              <a:lnSpc>
                <a:spcPct val="90000"/>
              </a:lnSpc>
              <a:spcBef>
                <a:spcPts val="500"/>
              </a:spcBef>
              <a:spcAft>
                <a:spcPts val="0"/>
              </a:spcAft>
              <a:buSzPts val="2000"/>
              <a:buNone/>
              <a:defRPr b="1" sz="2000"/>
            </a:lvl2pPr>
            <a:lvl3pPr indent="-228600" lvl="2" marL="1371600" algn="l">
              <a:lnSpc>
                <a:spcPct val="90000"/>
              </a:lnSpc>
              <a:spcBef>
                <a:spcPts val="500"/>
              </a:spcBef>
              <a:spcAft>
                <a:spcPts val="0"/>
              </a:spcAft>
              <a:buSzPts val="1800"/>
              <a:buNone/>
              <a:defRPr b="1" sz="1800"/>
            </a:lvl3pPr>
            <a:lvl4pPr indent="-228600" lvl="3" marL="1828800" algn="l">
              <a:lnSpc>
                <a:spcPct val="90000"/>
              </a:lnSpc>
              <a:spcBef>
                <a:spcPts val="500"/>
              </a:spcBef>
              <a:spcAft>
                <a:spcPts val="0"/>
              </a:spcAft>
              <a:buSzPts val="1600"/>
              <a:buNone/>
              <a:defRPr b="1" sz="1600"/>
            </a:lvl4pPr>
            <a:lvl5pPr indent="-228600" lvl="4" marL="2286000" algn="l">
              <a:lnSpc>
                <a:spcPct val="90000"/>
              </a:lnSpc>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2" name="Google Shape;82;p20"/>
          <p:cNvSpPr txBox="1"/>
          <p:nvPr>
            <p:ph idx="2" type="body"/>
          </p:nvPr>
        </p:nvSpPr>
        <p:spPr>
          <a:xfrm>
            <a:off x="407368" y="2505075"/>
            <a:ext cx="535921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SzPts val="1800"/>
              <a:buChar char="•"/>
              <a:defRPr sz="1800">
                <a:solidFill>
                  <a:schemeClr val="dk1"/>
                </a:solidFill>
                <a:latin typeface="Arial"/>
                <a:ea typeface="Arial"/>
                <a:cs typeface="Arial"/>
                <a:sym typeface="Arial"/>
              </a:defRPr>
            </a:lvl1pPr>
            <a:lvl2pPr indent="-330200" lvl="1" marL="914400" algn="l">
              <a:lnSpc>
                <a:spcPct val="100000"/>
              </a:lnSpc>
              <a:spcBef>
                <a:spcPts val="500"/>
              </a:spcBef>
              <a:spcAft>
                <a:spcPts val="0"/>
              </a:spcAft>
              <a:buSzPts val="1600"/>
              <a:buChar char="•"/>
              <a:defRPr sz="1600">
                <a:solidFill>
                  <a:schemeClr val="dk1"/>
                </a:solidFill>
                <a:latin typeface="Arial"/>
                <a:ea typeface="Arial"/>
                <a:cs typeface="Arial"/>
                <a:sym typeface="Arial"/>
              </a:defRPr>
            </a:lvl2pPr>
            <a:lvl3pPr indent="-317500" lvl="2" marL="1371600" algn="l">
              <a:lnSpc>
                <a:spcPct val="100000"/>
              </a:lnSpc>
              <a:spcBef>
                <a:spcPts val="500"/>
              </a:spcBef>
              <a:spcAft>
                <a:spcPts val="0"/>
              </a:spcAft>
              <a:buSzPts val="1400"/>
              <a:buChar char="•"/>
              <a:defRPr sz="1400">
                <a:solidFill>
                  <a:schemeClr val="dk1"/>
                </a:solidFill>
                <a:latin typeface="Arial"/>
                <a:ea typeface="Arial"/>
                <a:cs typeface="Arial"/>
                <a:sym typeface="Arial"/>
              </a:defRPr>
            </a:lvl3pPr>
            <a:lvl4pPr indent="-304800" lvl="3" marL="1828800" algn="l">
              <a:lnSpc>
                <a:spcPct val="100000"/>
              </a:lnSpc>
              <a:spcBef>
                <a:spcPts val="500"/>
              </a:spcBef>
              <a:spcAft>
                <a:spcPts val="0"/>
              </a:spcAft>
              <a:buSzPts val="1200"/>
              <a:buChar char="•"/>
              <a:defRPr sz="1200">
                <a:solidFill>
                  <a:schemeClr val="dk1"/>
                </a:solidFill>
                <a:latin typeface="Arial"/>
                <a:ea typeface="Arial"/>
                <a:cs typeface="Arial"/>
                <a:sym typeface="Arial"/>
              </a:defRPr>
            </a:lvl4pPr>
            <a:lvl5pPr indent="-304800" lvl="4" marL="2286000" algn="l">
              <a:lnSpc>
                <a:spcPct val="100000"/>
              </a:lnSpc>
              <a:spcBef>
                <a:spcPts val="500"/>
              </a:spcBef>
              <a:spcAft>
                <a:spcPts val="0"/>
              </a:spcAft>
              <a:buSzPts val="1200"/>
              <a:buChar char="•"/>
              <a:defRPr sz="1200">
                <a:solidFill>
                  <a:schemeClr val="dk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20"/>
          <p:cNvSpPr txBox="1"/>
          <p:nvPr>
            <p:ph idx="3" type="body"/>
          </p:nvPr>
        </p:nvSpPr>
        <p:spPr>
          <a:xfrm>
            <a:off x="6282614" y="1681163"/>
            <a:ext cx="535921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SzPts val="2400"/>
              <a:buNone/>
              <a:defRPr b="0" sz="2400">
                <a:solidFill>
                  <a:schemeClr val="accent2"/>
                </a:solidFill>
                <a:latin typeface="Arial"/>
                <a:ea typeface="Arial"/>
                <a:cs typeface="Arial"/>
                <a:sym typeface="Arial"/>
              </a:defRPr>
            </a:lvl1pPr>
            <a:lvl2pPr indent="-228600" lvl="1" marL="914400" algn="l">
              <a:lnSpc>
                <a:spcPct val="90000"/>
              </a:lnSpc>
              <a:spcBef>
                <a:spcPts val="500"/>
              </a:spcBef>
              <a:spcAft>
                <a:spcPts val="0"/>
              </a:spcAft>
              <a:buSzPts val="2000"/>
              <a:buNone/>
              <a:defRPr b="1" sz="2000"/>
            </a:lvl2pPr>
            <a:lvl3pPr indent="-228600" lvl="2" marL="1371600" algn="l">
              <a:lnSpc>
                <a:spcPct val="90000"/>
              </a:lnSpc>
              <a:spcBef>
                <a:spcPts val="500"/>
              </a:spcBef>
              <a:spcAft>
                <a:spcPts val="0"/>
              </a:spcAft>
              <a:buSzPts val="1800"/>
              <a:buNone/>
              <a:defRPr b="1" sz="1800"/>
            </a:lvl3pPr>
            <a:lvl4pPr indent="-228600" lvl="3" marL="1828800" algn="l">
              <a:lnSpc>
                <a:spcPct val="90000"/>
              </a:lnSpc>
              <a:spcBef>
                <a:spcPts val="500"/>
              </a:spcBef>
              <a:spcAft>
                <a:spcPts val="0"/>
              </a:spcAft>
              <a:buSzPts val="1600"/>
              <a:buNone/>
              <a:defRPr b="1" sz="1600"/>
            </a:lvl4pPr>
            <a:lvl5pPr indent="-228600" lvl="4" marL="2286000" algn="l">
              <a:lnSpc>
                <a:spcPct val="90000"/>
              </a:lnSpc>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4" name="Google Shape;84;p20"/>
          <p:cNvSpPr txBox="1"/>
          <p:nvPr>
            <p:ph idx="4" type="body"/>
          </p:nvPr>
        </p:nvSpPr>
        <p:spPr>
          <a:xfrm>
            <a:off x="6282612" y="2505075"/>
            <a:ext cx="535921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SzPts val="1800"/>
              <a:buChar char="•"/>
              <a:defRPr sz="1800">
                <a:solidFill>
                  <a:schemeClr val="dk1"/>
                </a:solidFill>
                <a:latin typeface="Arial"/>
                <a:ea typeface="Arial"/>
                <a:cs typeface="Arial"/>
                <a:sym typeface="Arial"/>
              </a:defRPr>
            </a:lvl1pPr>
            <a:lvl2pPr indent="-330200" lvl="1" marL="914400" algn="l">
              <a:lnSpc>
                <a:spcPct val="100000"/>
              </a:lnSpc>
              <a:spcBef>
                <a:spcPts val="500"/>
              </a:spcBef>
              <a:spcAft>
                <a:spcPts val="0"/>
              </a:spcAft>
              <a:buSzPts val="1600"/>
              <a:buChar char="•"/>
              <a:defRPr sz="1600">
                <a:solidFill>
                  <a:schemeClr val="dk1"/>
                </a:solidFill>
                <a:latin typeface="Arial"/>
                <a:ea typeface="Arial"/>
                <a:cs typeface="Arial"/>
                <a:sym typeface="Arial"/>
              </a:defRPr>
            </a:lvl2pPr>
            <a:lvl3pPr indent="-317500" lvl="2" marL="1371600" algn="l">
              <a:lnSpc>
                <a:spcPct val="100000"/>
              </a:lnSpc>
              <a:spcBef>
                <a:spcPts val="500"/>
              </a:spcBef>
              <a:spcAft>
                <a:spcPts val="0"/>
              </a:spcAft>
              <a:buSzPts val="1400"/>
              <a:buChar char="•"/>
              <a:defRPr sz="1400">
                <a:solidFill>
                  <a:schemeClr val="dk1"/>
                </a:solidFill>
                <a:latin typeface="Arial"/>
                <a:ea typeface="Arial"/>
                <a:cs typeface="Arial"/>
                <a:sym typeface="Arial"/>
              </a:defRPr>
            </a:lvl3pPr>
            <a:lvl4pPr indent="-304800" lvl="3" marL="1828800" algn="l">
              <a:lnSpc>
                <a:spcPct val="100000"/>
              </a:lnSpc>
              <a:spcBef>
                <a:spcPts val="500"/>
              </a:spcBef>
              <a:spcAft>
                <a:spcPts val="0"/>
              </a:spcAft>
              <a:buSzPts val="1200"/>
              <a:buChar char="•"/>
              <a:defRPr sz="1200">
                <a:solidFill>
                  <a:schemeClr val="dk1"/>
                </a:solidFill>
                <a:latin typeface="Arial"/>
                <a:ea typeface="Arial"/>
                <a:cs typeface="Arial"/>
                <a:sym typeface="Arial"/>
              </a:defRPr>
            </a:lvl4pPr>
            <a:lvl5pPr indent="-304800" lvl="4" marL="2286000" algn="l">
              <a:lnSpc>
                <a:spcPct val="100000"/>
              </a:lnSpc>
              <a:spcBef>
                <a:spcPts val="500"/>
              </a:spcBef>
              <a:spcAft>
                <a:spcPts val="0"/>
              </a:spcAft>
              <a:buSzPts val="1200"/>
              <a:buChar char="•"/>
              <a:defRPr sz="1200">
                <a:solidFill>
                  <a:schemeClr val="dk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20"/>
          <p:cNvSpPr txBox="1"/>
          <p:nvPr>
            <p:ph idx="12" type="sldNum"/>
          </p:nvPr>
        </p:nvSpPr>
        <p:spPr>
          <a:xfrm>
            <a:off x="11135344" y="6356350"/>
            <a:ext cx="57728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pic>
        <p:nvPicPr>
          <p:cNvPr id="86" name="Google Shape;86;p20"/>
          <p:cNvPicPr preferRelativeResize="0"/>
          <p:nvPr/>
        </p:nvPicPr>
        <p:blipFill rotWithShape="1">
          <a:blip r:embed="rId2">
            <a:alphaModFix/>
          </a:blip>
          <a:srcRect b="0" l="0" r="0" t="0"/>
          <a:stretch/>
        </p:blipFill>
        <p:spPr>
          <a:xfrm>
            <a:off x="9912424" y="471521"/>
            <a:ext cx="1800197" cy="420933"/>
          </a:xfrm>
          <a:prstGeom prst="rect">
            <a:avLst/>
          </a:prstGeom>
          <a:noFill/>
          <a:ln>
            <a:noFill/>
          </a:ln>
        </p:spPr>
      </p:pic>
      <p:sp>
        <p:nvSpPr>
          <p:cNvPr id="87" name="Google Shape;87;p20"/>
          <p:cNvSpPr txBox="1"/>
          <p:nvPr>
            <p:ph type="title"/>
          </p:nvPr>
        </p:nvSpPr>
        <p:spPr>
          <a:xfrm>
            <a:off x="407368" y="447594"/>
            <a:ext cx="7058000" cy="480131"/>
          </a:xfrm>
          <a:prstGeom prst="rect">
            <a:avLst/>
          </a:prstGeom>
          <a:noFill/>
          <a:ln>
            <a:noFill/>
          </a:ln>
        </p:spPr>
        <p:txBody>
          <a:bodyPr anchorCtr="0" anchor="t" bIns="45700" lIns="91425" spcFirstLastPara="1" rIns="91425" wrap="square" tIns="45700">
            <a:spAutoFit/>
          </a:bodyPr>
          <a:lstStyle>
            <a:lvl1pPr lvl="0" algn="l">
              <a:lnSpc>
                <a:spcPct val="90000"/>
              </a:lnSpc>
              <a:spcBef>
                <a:spcPts val="0"/>
              </a:spcBef>
              <a:spcAft>
                <a:spcPts val="0"/>
              </a:spcAft>
              <a:buClr>
                <a:schemeClr val="accent2"/>
              </a:buClr>
              <a:buSzPts val="2800"/>
              <a:buFont typeface="Arial"/>
              <a:buNone/>
              <a:defRPr b="1" sz="2800">
                <a:solidFill>
                  <a:schemeClr val="accent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p:cSld name="table">
    <p:spTree>
      <p:nvGrpSpPr>
        <p:cNvPr id="88" name="Shape 88"/>
        <p:cNvGrpSpPr/>
        <p:nvPr/>
      </p:nvGrpSpPr>
      <p:grpSpPr>
        <a:xfrm>
          <a:off x="0" y="0"/>
          <a:ext cx="0" cy="0"/>
          <a:chOff x="0" y="0"/>
          <a:chExt cx="0" cy="0"/>
        </a:xfrm>
      </p:grpSpPr>
      <p:sp>
        <p:nvSpPr>
          <p:cNvPr id="89" name="Google Shape;89;p21"/>
          <p:cNvSpPr txBox="1"/>
          <p:nvPr>
            <p:ph idx="12" type="sldNum"/>
          </p:nvPr>
        </p:nvSpPr>
        <p:spPr>
          <a:xfrm>
            <a:off x="11135344" y="6356350"/>
            <a:ext cx="57728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graphicFrame>
        <p:nvGraphicFramePr>
          <p:cNvPr id="90" name="Google Shape;90;p21"/>
          <p:cNvGraphicFramePr/>
          <p:nvPr/>
        </p:nvGraphicFramePr>
        <p:xfrm>
          <a:off x="551384" y="2492896"/>
          <a:ext cx="3000000" cy="3000000"/>
        </p:xfrm>
        <a:graphic>
          <a:graphicData uri="http://schemas.openxmlformats.org/drawingml/2006/table">
            <a:tbl>
              <a:tblPr bandCol="1" bandRow="1" firstRow="1">
                <a:noFill/>
                <a:tableStyleId>{9F88BDF4-F60A-4C6A-8FA8-E151A5CDC3F7}</a:tableStyleId>
              </a:tblPr>
              <a:tblGrid>
                <a:gridCol w="2218100"/>
                <a:gridCol w="2218100"/>
                <a:gridCol w="2218100"/>
                <a:gridCol w="2218100"/>
                <a:gridCol w="2218100"/>
              </a:tblGrid>
              <a:tr h="421175">
                <a:tc>
                  <a:txBody>
                    <a:bodyPr/>
                    <a:lstStyle/>
                    <a:p>
                      <a:pPr indent="0" lvl="0" marL="0" marR="0" rtl="0" algn="l">
                        <a:spcBef>
                          <a:spcPts val="0"/>
                        </a:spcBef>
                        <a:spcAft>
                          <a:spcPts val="0"/>
                        </a:spcAft>
                        <a:buNone/>
                      </a:pPr>
                      <a:r>
                        <a:rPr lang="el-GR" sz="1800" u="none" cap="none" strike="noStrike">
                          <a:solidFill>
                            <a:schemeClr val="lt1"/>
                          </a:solidFill>
                          <a:latin typeface="Arial"/>
                          <a:ea typeface="Arial"/>
                          <a:cs typeface="Arial"/>
                          <a:sym typeface="Arial"/>
                        </a:rPr>
                        <a:t>title</a:t>
                      </a:r>
                      <a:endParaRPr sz="1800">
                        <a:solidFill>
                          <a:schemeClr val="lt1"/>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chemeClr val="lt1"/>
                          </a:solidFill>
                          <a:latin typeface="Arial"/>
                          <a:ea typeface="Arial"/>
                          <a:cs typeface="Arial"/>
                          <a:sym typeface="Arial"/>
                        </a:rPr>
                        <a:t>title</a:t>
                      </a:r>
                      <a:endParaRPr sz="1800">
                        <a:solidFill>
                          <a:schemeClr val="lt1"/>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b="1" lang="el-GR" sz="1800">
                          <a:solidFill>
                            <a:schemeClr val="lt1"/>
                          </a:solidFill>
                          <a:latin typeface="Arial"/>
                          <a:ea typeface="Arial"/>
                          <a:cs typeface="Arial"/>
                          <a:sym typeface="Arial"/>
                        </a:rPr>
                        <a:t>title</a:t>
                      </a:r>
                      <a:endParaRPr b="1" sz="1800">
                        <a:solidFill>
                          <a:schemeClr val="lt1"/>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chemeClr val="lt1"/>
                          </a:solidFill>
                          <a:latin typeface="Arial"/>
                          <a:ea typeface="Arial"/>
                          <a:cs typeface="Arial"/>
                          <a:sym typeface="Arial"/>
                        </a:rPr>
                        <a:t>title</a:t>
                      </a:r>
                      <a:endParaRPr sz="1800">
                        <a:solidFill>
                          <a:schemeClr val="lt1"/>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chemeClr val="lt1"/>
                          </a:solidFill>
                          <a:latin typeface="Arial"/>
                          <a:ea typeface="Arial"/>
                          <a:cs typeface="Arial"/>
                          <a:sym typeface="Arial"/>
                        </a:rPr>
                        <a:t>title</a:t>
                      </a:r>
                      <a:endParaRPr sz="1800">
                        <a:solidFill>
                          <a:schemeClr val="lt1"/>
                        </a:solidFill>
                        <a:latin typeface="Arial"/>
                        <a:ea typeface="Arial"/>
                        <a:cs typeface="Arial"/>
                        <a:sym typeface="Arial"/>
                      </a:endParaRPr>
                    </a:p>
                  </a:txBody>
                  <a:tcPr marT="45725" marB="45725" marR="91450" marL="91450"/>
                </a:tc>
              </a:tr>
              <a:tr h="421175">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r>
              <a:tr h="421175">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r>
              <a:tr h="421175">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r>
              <a:tr h="421175">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r>
              <a:tr h="421175">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c>
                  <a:txBody>
                    <a:bodyPr/>
                    <a:lstStyle/>
                    <a:p>
                      <a:pPr indent="0" lvl="0" marL="0" marR="0" rtl="0" algn="l">
                        <a:spcBef>
                          <a:spcPts val="0"/>
                        </a:spcBef>
                        <a:spcAft>
                          <a:spcPts val="0"/>
                        </a:spcAft>
                        <a:buNone/>
                      </a:pPr>
                      <a:r>
                        <a:rPr lang="el-GR" sz="1800">
                          <a:solidFill>
                            <a:srgbClr val="0F0F27"/>
                          </a:solidFill>
                          <a:latin typeface="Arial"/>
                          <a:ea typeface="Arial"/>
                          <a:cs typeface="Arial"/>
                          <a:sym typeface="Arial"/>
                        </a:rPr>
                        <a:t>item</a:t>
                      </a:r>
                      <a:endParaRPr sz="1800">
                        <a:solidFill>
                          <a:srgbClr val="0F0F27"/>
                        </a:solidFill>
                        <a:latin typeface="Arial"/>
                        <a:ea typeface="Arial"/>
                        <a:cs typeface="Arial"/>
                        <a:sym typeface="Arial"/>
                      </a:endParaRPr>
                    </a:p>
                  </a:txBody>
                  <a:tcPr marT="45725" marB="45725" marR="91450" marL="91450"/>
                </a:tc>
              </a:tr>
            </a:tbl>
          </a:graphicData>
        </a:graphic>
      </p:graphicFrame>
      <p:pic>
        <p:nvPicPr>
          <p:cNvPr id="91" name="Google Shape;91;p21"/>
          <p:cNvPicPr preferRelativeResize="0"/>
          <p:nvPr/>
        </p:nvPicPr>
        <p:blipFill rotWithShape="1">
          <a:blip r:embed="rId2">
            <a:alphaModFix/>
          </a:blip>
          <a:srcRect b="0" l="0" r="0" t="0"/>
          <a:stretch/>
        </p:blipFill>
        <p:spPr>
          <a:xfrm>
            <a:off x="9912424" y="471521"/>
            <a:ext cx="1800197" cy="420933"/>
          </a:xfrm>
          <a:prstGeom prst="rect">
            <a:avLst/>
          </a:prstGeom>
          <a:noFill/>
          <a:ln>
            <a:noFill/>
          </a:ln>
        </p:spPr>
      </p:pic>
      <p:sp>
        <p:nvSpPr>
          <p:cNvPr id="92" name="Google Shape;92;p21"/>
          <p:cNvSpPr txBox="1"/>
          <p:nvPr>
            <p:ph type="title"/>
          </p:nvPr>
        </p:nvSpPr>
        <p:spPr>
          <a:xfrm>
            <a:off x="407368" y="447594"/>
            <a:ext cx="7058000" cy="480131"/>
          </a:xfrm>
          <a:prstGeom prst="rect">
            <a:avLst/>
          </a:prstGeom>
          <a:noFill/>
          <a:ln>
            <a:noFill/>
          </a:ln>
        </p:spPr>
        <p:txBody>
          <a:bodyPr anchorCtr="0" anchor="t" bIns="45700" lIns="91425" spcFirstLastPara="1" rIns="91425" wrap="square" tIns="45700">
            <a:spAutoFit/>
          </a:bodyPr>
          <a:lstStyle>
            <a:lvl1pPr lvl="0" algn="l">
              <a:lnSpc>
                <a:spcPct val="90000"/>
              </a:lnSpc>
              <a:spcBef>
                <a:spcPts val="0"/>
              </a:spcBef>
              <a:spcAft>
                <a:spcPts val="0"/>
              </a:spcAft>
              <a:buClr>
                <a:schemeClr val="accent2"/>
              </a:buClr>
              <a:buSzPts val="2800"/>
              <a:buFont typeface="Arial"/>
              <a:buNone/>
              <a:defRPr b="1" sz="2800">
                <a:solidFill>
                  <a:schemeClr val="accent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93" name="Shape 93"/>
        <p:cNvGrpSpPr/>
        <p:nvPr/>
      </p:nvGrpSpPr>
      <p:grpSpPr>
        <a:xfrm>
          <a:off x="0" y="0"/>
          <a:ext cx="0" cy="0"/>
          <a:chOff x="0" y="0"/>
          <a:chExt cx="0" cy="0"/>
        </a:xfrm>
      </p:grpSpPr>
      <p:sp>
        <p:nvSpPr>
          <p:cNvPr id="94" name="Google Shape;94;p22"/>
          <p:cNvSpPr txBox="1"/>
          <p:nvPr>
            <p:ph idx="1" type="body"/>
          </p:nvPr>
        </p:nvSpPr>
        <p:spPr>
          <a:xfrm>
            <a:off x="5183188" y="2049462"/>
            <a:ext cx="6172200" cy="38115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1000"/>
              </a:spcBef>
              <a:spcAft>
                <a:spcPts val="0"/>
              </a:spcAft>
              <a:buSzPts val="2400"/>
              <a:buChar char="•"/>
              <a:defRPr sz="2400"/>
            </a:lvl1pPr>
            <a:lvl2pPr indent="-355600" lvl="1" marL="914400" algn="l">
              <a:lnSpc>
                <a:spcPct val="100000"/>
              </a:lnSpc>
              <a:spcBef>
                <a:spcPts val="500"/>
              </a:spcBef>
              <a:spcAft>
                <a:spcPts val="0"/>
              </a:spcAft>
              <a:buSzPts val="2000"/>
              <a:buChar char="•"/>
              <a:defRPr sz="2000"/>
            </a:lvl2pPr>
            <a:lvl3pPr indent="-342900" lvl="2" marL="1371600" algn="l">
              <a:lnSpc>
                <a:spcPct val="100000"/>
              </a:lnSpc>
              <a:spcBef>
                <a:spcPts val="500"/>
              </a:spcBef>
              <a:spcAft>
                <a:spcPts val="0"/>
              </a:spcAft>
              <a:buSzPts val="1800"/>
              <a:buChar char="•"/>
              <a:defRPr sz="1800"/>
            </a:lvl3pPr>
            <a:lvl4pPr indent="-330200" lvl="3" marL="1828800" algn="l">
              <a:lnSpc>
                <a:spcPct val="100000"/>
              </a:lnSpc>
              <a:spcBef>
                <a:spcPts val="500"/>
              </a:spcBef>
              <a:spcAft>
                <a:spcPts val="0"/>
              </a:spcAft>
              <a:buSzPts val="1600"/>
              <a:buChar char="•"/>
              <a:defRPr sz="1600"/>
            </a:lvl4pPr>
            <a:lvl5pPr indent="-330200" lvl="4" marL="2286000" algn="l">
              <a:lnSpc>
                <a:spcPct val="100000"/>
              </a:lnSpc>
              <a:spcBef>
                <a:spcPts val="500"/>
              </a:spcBef>
              <a:spcAft>
                <a:spcPts val="0"/>
              </a:spcAft>
              <a:buSzPts val="1600"/>
              <a:buChar char="•"/>
              <a:defRPr sz="16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5" name="Google Shape;95;p22"/>
          <p:cNvSpPr txBox="1"/>
          <p:nvPr>
            <p:ph idx="2" type="body"/>
          </p:nvPr>
        </p:nvSpPr>
        <p:spPr>
          <a:xfrm>
            <a:off x="407368" y="2057400"/>
            <a:ext cx="436465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SzPts val="1400"/>
              <a:buNone/>
              <a:defRPr sz="1400"/>
            </a:lvl2pPr>
            <a:lvl3pPr indent="-228600" lvl="2" marL="1371600" algn="l">
              <a:lnSpc>
                <a:spcPct val="90000"/>
              </a:lnSpc>
              <a:spcBef>
                <a:spcPts val="500"/>
              </a:spcBef>
              <a:spcAft>
                <a:spcPts val="0"/>
              </a:spcAft>
              <a:buSzPts val="1200"/>
              <a:buNone/>
              <a:defRPr sz="1200"/>
            </a:lvl3pPr>
            <a:lvl4pPr indent="-228600" lvl="3" marL="1828800" algn="l">
              <a:lnSpc>
                <a:spcPct val="90000"/>
              </a:lnSpc>
              <a:spcBef>
                <a:spcPts val="500"/>
              </a:spcBef>
              <a:spcAft>
                <a:spcPts val="0"/>
              </a:spcAft>
              <a:buSzPts val="1000"/>
              <a:buNone/>
              <a:defRPr sz="1000"/>
            </a:lvl4pPr>
            <a:lvl5pPr indent="-228600" lvl="4" marL="2286000" algn="l">
              <a:lnSpc>
                <a:spcPct val="90000"/>
              </a:lnSpc>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6" name="Google Shape;96;p22"/>
          <p:cNvSpPr txBox="1"/>
          <p:nvPr>
            <p:ph idx="12" type="sldNum"/>
          </p:nvPr>
        </p:nvSpPr>
        <p:spPr>
          <a:xfrm>
            <a:off x="11135344" y="6356350"/>
            <a:ext cx="57728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
        <p:nvSpPr>
          <p:cNvPr id="97" name="Google Shape;97;p22"/>
          <p:cNvSpPr txBox="1"/>
          <p:nvPr>
            <p:ph type="title"/>
          </p:nvPr>
        </p:nvSpPr>
        <p:spPr>
          <a:xfrm>
            <a:off x="407368" y="457200"/>
            <a:ext cx="436465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2800"/>
              <a:buFont typeface="Arial"/>
              <a:buNone/>
              <a:defRPr b="1" sz="28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98" name="Google Shape;98;p22"/>
          <p:cNvPicPr preferRelativeResize="0"/>
          <p:nvPr/>
        </p:nvPicPr>
        <p:blipFill rotWithShape="1">
          <a:blip r:embed="rId2">
            <a:alphaModFix/>
          </a:blip>
          <a:srcRect b="0" l="0" r="0" t="0"/>
          <a:stretch/>
        </p:blipFill>
        <p:spPr>
          <a:xfrm>
            <a:off x="9912424" y="471521"/>
            <a:ext cx="1800197" cy="420933"/>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9" name="Shape 99"/>
        <p:cNvGrpSpPr/>
        <p:nvPr/>
      </p:nvGrpSpPr>
      <p:grpSpPr>
        <a:xfrm>
          <a:off x="0" y="0"/>
          <a:ext cx="0" cy="0"/>
          <a:chOff x="0" y="0"/>
          <a:chExt cx="0" cy="0"/>
        </a:xfrm>
      </p:grpSpPr>
      <p:sp>
        <p:nvSpPr>
          <p:cNvPr id="100" name="Google Shape;100;p23"/>
          <p:cNvSpPr txBox="1"/>
          <p:nvPr>
            <p:ph type="title"/>
          </p:nvPr>
        </p:nvSpPr>
        <p:spPr>
          <a:xfrm>
            <a:off x="407368" y="457200"/>
            <a:ext cx="436465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2"/>
              </a:buClr>
              <a:buSzPts val="2800"/>
              <a:buFont typeface="Arial"/>
              <a:buNone/>
              <a:defRPr b="1" sz="2800">
                <a:solidFill>
                  <a:schemeClr val="accent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 name="Google Shape;101;p23"/>
          <p:cNvSpPr/>
          <p:nvPr>
            <p:ph idx="2" type="pic"/>
          </p:nvPr>
        </p:nvSpPr>
        <p:spPr>
          <a:xfrm>
            <a:off x="5183188" y="2057400"/>
            <a:ext cx="6172200" cy="3803650"/>
          </a:xfrm>
          <a:prstGeom prst="rect">
            <a:avLst/>
          </a:prstGeom>
          <a:noFill/>
          <a:ln>
            <a:noFill/>
          </a:ln>
        </p:spPr>
      </p:sp>
      <p:sp>
        <p:nvSpPr>
          <p:cNvPr id="102" name="Google Shape;102;p23"/>
          <p:cNvSpPr txBox="1"/>
          <p:nvPr>
            <p:ph idx="1" type="body"/>
          </p:nvPr>
        </p:nvSpPr>
        <p:spPr>
          <a:xfrm>
            <a:off x="407368" y="2057400"/>
            <a:ext cx="436465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1600"/>
              <a:buNone/>
              <a:defRPr sz="1600"/>
            </a:lvl1pPr>
            <a:lvl2pPr indent="-228600" lvl="1" marL="914400" algn="l">
              <a:lnSpc>
                <a:spcPct val="90000"/>
              </a:lnSpc>
              <a:spcBef>
                <a:spcPts val="500"/>
              </a:spcBef>
              <a:spcAft>
                <a:spcPts val="0"/>
              </a:spcAft>
              <a:buSzPts val="1400"/>
              <a:buNone/>
              <a:defRPr sz="1400"/>
            </a:lvl2pPr>
            <a:lvl3pPr indent="-228600" lvl="2" marL="1371600" algn="l">
              <a:lnSpc>
                <a:spcPct val="90000"/>
              </a:lnSpc>
              <a:spcBef>
                <a:spcPts val="500"/>
              </a:spcBef>
              <a:spcAft>
                <a:spcPts val="0"/>
              </a:spcAft>
              <a:buSzPts val="1200"/>
              <a:buNone/>
              <a:defRPr sz="1200"/>
            </a:lvl3pPr>
            <a:lvl4pPr indent="-228600" lvl="3" marL="1828800" algn="l">
              <a:lnSpc>
                <a:spcPct val="90000"/>
              </a:lnSpc>
              <a:spcBef>
                <a:spcPts val="500"/>
              </a:spcBef>
              <a:spcAft>
                <a:spcPts val="0"/>
              </a:spcAft>
              <a:buSzPts val="1000"/>
              <a:buNone/>
              <a:defRPr sz="1000"/>
            </a:lvl4pPr>
            <a:lvl5pPr indent="-228600" lvl="4" marL="2286000" algn="l">
              <a:lnSpc>
                <a:spcPct val="90000"/>
              </a:lnSpc>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3" name="Google Shape;103;p23"/>
          <p:cNvSpPr txBox="1"/>
          <p:nvPr>
            <p:ph idx="12" type="sldNum"/>
          </p:nvPr>
        </p:nvSpPr>
        <p:spPr>
          <a:xfrm>
            <a:off x="11135344" y="6356350"/>
            <a:ext cx="57728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pic>
        <p:nvPicPr>
          <p:cNvPr id="104" name="Google Shape;104;p23"/>
          <p:cNvPicPr preferRelativeResize="0"/>
          <p:nvPr/>
        </p:nvPicPr>
        <p:blipFill rotWithShape="1">
          <a:blip r:embed="rId2">
            <a:alphaModFix/>
          </a:blip>
          <a:srcRect b="0" l="0" r="0" t="0"/>
          <a:stretch/>
        </p:blipFill>
        <p:spPr>
          <a:xfrm>
            <a:off x="9912424" y="471521"/>
            <a:ext cx="1800197" cy="42093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105" name="Shape 105"/>
        <p:cNvGrpSpPr/>
        <p:nvPr/>
      </p:nvGrpSpPr>
      <p:grpSpPr>
        <a:xfrm>
          <a:off x="0" y="0"/>
          <a:ext cx="0" cy="0"/>
          <a:chOff x="0" y="0"/>
          <a:chExt cx="0" cy="0"/>
        </a:xfrm>
      </p:grpSpPr>
      <p:sp>
        <p:nvSpPr>
          <p:cNvPr id="106" name="Google Shape;106;p24"/>
          <p:cNvSpPr txBox="1"/>
          <p:nvPr>
            <p:ph type="title"/>
          </p:nvPr>
        </p:nvSpPr>
        <p:spPr>
          <a:xfrm>
            <a:off x="40736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7" name="Google Shape;107;p24"/>
          <p:cNvSpPr txBox="1"/>
          <p:nvPr>
            <p:ph idx="1" type="body"/>
          </p:nvPr>
        </p:nvSpPr>
        <p:spPr>
          <a:xfrm>
            <a:off x="407368"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SzPts val="1800"/>
              <a:buChar char="•"/>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 name="Google Shape;108;p24"/>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DM Sans"/>
                <a:ea typeface="DM Sans"/>
                <a:cs typeface="DM Sans"/>
                <a:sym typeface="DM Sans"/>
              </a:defRPr>
            </a:lvl1pPr>
            <a:lvl2pPr lvl="1" marR="0" rtl="0" algn="l">
              <a:spcBef>
                <a:spcPts val="0"/>
              </a:spcBef>
              <a:spcAft>
                <a:spcPts val="0"/>
              </a:spcAft>
              <a:buSzPts val="1400"/>
              <a:buNone/>
              <a:defRPr b="0" i="0" sz="1800" u="none" cap="none" strike="noStrike">
                <a:solidFill>
                  <a:schemeClr val="dk1"/>
                </a:solidFill>
                <a:latin typeface="DM Sans"/>
                <a:ea typeface="DM Sans"/>
                <a:cs typeface="DM Sans"/>
                <a:sym typeface="DM Sans"/>
              </a:defRPr>
            </a:lvl2pPr>
            <a:lvl3pPr lvl="2" marR="0" rtl="0" algn="l">
              <a:spcBef>
                <a:spcPts val="0"/>
              </a:spcBef>
              <a:spcAft>
                <a:spcPts val="0"/>
              </a:spcAft>
              <a:buSzPts val="1400"/>
              <a:buNone/>
              <a:defRPr b="0" i="0" sz="1800" u="none" cap="none" strike="noStrike">
                <a:solidFill>
                  <a:schemeClr val="dk1"/>
                </a:solidFill>
                <a:latin typeface="DM Sans"/>
                <a:ea typeface="DM Sans"/>
                <a:cs typeface="DM Sans"/>
                <a:sym typeface="DM Sans"/>
              </a:defRPr>
            </a:lvl3pPr>
            <a:lvl4pPr lvl="3" marR="0" rtl="0" algn="l">
              <a:spcBef>
                <a:spcPts val="0"/>
              </a:spcBef>
              <a:spcAft>
                <a:spcPts val="0"/>
              </a:spcAft>
              <a:buSzPts val="1400"/>
              <a:buNone/>
              <a:defRPr b="0" i="0" sz="1800" u="none" cap="none" strike="noStrike">
                <a:solidFill>
                  <a:schemeClr val="dk1"/>
                </a:solidFill>
                <a:latin typeface="DM Sans"/>
                <a:ea typeface="DM Sans"/>
                <a:cs typeface="DM Sans"/>
                <a:sym typeface="DM Sans"/>
              </a:defRPr>
            </a:lvl4pPr>
            <a:lvl5pPr lvl="4" marR="0" rtl="0" algn="l">
              <a:spcBef>
                <a:spcPts val="0"/>
              </a:spcBef>
              <a:spcAft>
                <a:spcPts val="0"/>
              </a:spcAft>
              <a:buSzPts val="1400"/>
              <a:buNone/>
              <a:defRPr b="0" i="0" sz="1800" u="none" cap="none" strike="noStrike">
                <a:solidFill>
                  <a:schemeClr val="dk1"/>
                </a:solidFill>
                <a:latin typeface="DM Sans"/>
                <a:ea typeface="DM Sans"/>
                <a:cs typeface="DM Sans"/>
                <a:sym typeface="DM Sans"/>
              </a:defRPr>
            </a:lvl5pPr>
            <a:lvl6pPr lvl="5" marR="0" rtl="0" algn="l">
              <a:spcBef>
                <a:spcPts val="0"/>
              </a:spcBef>
              <a:spcAft>
                <a:spcPts val="0"/>
              </a:spcAft>
              <a:buSzPts val="1400"/>
              <a:buNone/>
              <a:defRPr b="0" i="0" sz="1800" u="none" cap="none" strike="noStrike">
                <a:solidFill>
                  <a:schemeClr val="dk1"/>
                </a:solidFill>
                <a:latin typeface="DM Sans"/>
                <a:ea typeface="DM Sans"/>
                <a:cs typeface="DM Sans"/>
                <a:sym typeface="DM Sans"/>
              </a:defRPr>
            </a:lvl6pPr>
            <a:lvl7pPr lvl="6" marR="0" rtl="0" algn="l">
              <a:spcBef>
                <a:spcPts val="0"/>
              </a:spcBef>
              <a:spcAft>
                <a:spcPts val="0"/>
              </a:spcAft>
              <a:buSzPts val="1400"/>
              <a:buNone/>
              <a:defRPr b="0" i="0" sz="1800" u="none" cap="none" strike="noStrike">
                <a:solidFill>
                  <a:schemeClr val="dk1"/>
                </a:solidFill>
                <a:latin typeface="DM Sans"/>
                <a:ea typeface="DM Sans"/>
                <a:cs typeface="DM Sans"/>
                <a:sym typeface="DM Sans"/>
              </a:defRPr>
            </a:lvl7pPr>
            <a:lvl8pPr lvl="7" marR="0" rtl="0" algn="l">
              <a:spcBef>
                <a:spcPts val="0"/>
              </a:spcBef>
              <a:spcAft>
                <a:spcPts val="0"/>
              </a:spcAft>
              <a:buSzPts val="1400"/>
              <a:buNone/>
              <a:defRPr b="0" i="0" sz="1800" u="none" cap="none" strike="noStrike">
                <a:solidFill>
                  <a:schemeClr val="dk1"/>
                </a:solidFill>
                <a:latin typeface="DM Sans"/>
                <a:ea typeface="DM Sans"/>
                <a:cs typeface="DM Sans"/>
                <a:sym typeface="DM Sans"/>
              </a:defRPr>
            </a:lvl8pPr>
            <a:lvl9pPr lvl="8" marR="0" rtl="0" algn="l">
              <a:spcBef>
                <a:spcPts val="0"/>
              </a:spcBef>
              <a:spcAft>
                <a:spcPts val="0"/>
              </a:spcAft>
              <a:buSzPts val="1400"/>
              <a:buNone/>
              <a:defRPr b="0" i="0" sz="1800" u="none" cap="none" strike="noStrike">
                <a:solidFill>
                  <a:schemeClr val="dk1"/>
                </a:solidFill>
                <a:latin typeface="DM Sans"/>
                <a:ea typeface="DM Sans"/>
                <a:cs typeface="DM Sans"/>
                <a:sym typeface="DM Sans"/>
              </a:defRPr>
            </a:lvl9pPr>
          </a:lstStyle>
          <a:p/>
        </p:txBody>
      </p:sp>
      <p:sp>
        <p:nvSpPr>
          <p:cNvPr id="109" name="Google Shape;109;p24"/>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DM Sans"/>
                <a:ea typeface="DM Sans"/>
                <a:cs typeface="DM Sans"/>
                <a:sym typeface="DM Sans"/>
              </a:defRPr>
            </a:lvl1pPr>
            <a:lvl2pPr lvl="1" marR="0" rtl="0" algn="l">
              <a:spcBef>
                <a:spcPts val="0"/>
              </a:spcBef>
              <a:spcAft>
                <a:spcPts val="0"/>
              </a:spcAft>
              <a:buSzPts val="1400"/>
              <a:buNone/>
              <a:defRPr b="0" i="0" sz="1800" u="none" cap="none" strike="noStrike">
                <a:solidFill>
                  <a:schemeClr val="dk1"/>
                </a:solidFill>
                <a:latin typeface="DM Sans"/>
                <a:ea typeface="DM Sans"/>
                <a:cs typeface="DM Sans"/>
                <a:sym typeface="DM Sans"/>
              </a:defRPr>
            </a:lvl2pPr>
            <a:lvl3pPr lvl="2" marR="0" rtl="0" algn="l">
              <a:spcBef>
                <a:spcPts val="0"/>
              </a:spcBef>
              <a:spcAft>
                <a:spcPts val="0"/>
              </a:spcAft>
              <a:buSzPts val="1400"/>
              <a:buNone/>
              <a:defRPr b="0" i="0" sz="1800" u="none" cap="none" strike="noStrike">
                <a:solidFill>
                  <a:schemeClr val="dk1"/>
                </a:solidFill>
                <a:latin typeface="DM Sans"/>
                <a:ea typeface="DM Sans"/>
                <a:cs typeface="DM Sans"/>
                <a:sym typeface="DM Sans"/>
              </a:defRPr>
            </a:lvl3pPr>
            <a:lvl4pPr lvl="3" marR="0" rtl="0" algn="l">
              <a:spcBef>
                <a:spcPts val="0"/>
              </a:spcBef>
              <a:spcAft>
                <a:spcPts val="0"/>
              </a:spcAft>
              <a:buSzPts val="1400"/>
              <a:buNone/>
              <a:defRPr b="0" i="0" sz="1800" u="none" cap="none" strike="noStrike">
                <a:solidFill>
                  <a:schemeClr val="dk1"/>
                </a:solidFill>
                <a:latin typeface="DM Sans"/>
                <a:ea typeface="DM Sans"/>
                <a:cs typeface="DM Sans"/>
                <a:sym typeface="DM Sans"/>
              </a:defRPr>
            </a:lvl4pPr>
            <a:lvl5pPr lvl="4" marR="0" rtl="0" algn="l">
              <a:spcBef>
                <a:spcPts val="0"/>
              </a:spcBef>
              <a:spcAft>
                <a:spcPts val="0"/>
              </a:spcAft>
              <a:buSzPts val="1400"/>
              <a:buNone/>
              <a:defRPr b="0" i="0" sz="1800" u="none" cap="none" strike="noStrike">
                <a:solidFill>
                  <a:schemeClr val="dk1"/>
                </a:solidFill>
                <a:latin typeface="DM Sans"/>
                <a:ea typeface="DM Sans"/>
                <a:cs typeface="DM Sans"/>
                <a:sym typeface="DM Sans"/>
              </a:defRPr>
            </a:lvl5pPr>
            <a:lvl6pPr lvl="5" marR="0" rtl="0" algn="l">
              <a:spcBef>
                <a:spcPts val="0"/>
              </a:spcBef>
              <a:spcAft>
                <a:spcPts val="0"/>
              </a:spcAft>
              <a:buSzPts val="1400"/>
              <a:buNone/>
              <a:defRPr b="0" i="0" sz="1800" u="none" cap="none" strike="noStrike">
                <a:solidFill>
                  <a:schemeClr val="dk1"/>
                </a:solidFill>
                <a:latin typeface="DM Sans"/>
                <a:ea typeface="DM Sans"/>
                <a:cs typeface="DM Sans"/>
                <a:sym typeface="DM Sans"/>
              </a:defRPr>
            </a:lvl6pPr>
            <a:lvl7pPr lvl="6" marR="0" rtl="0" algn="l">
              <a:spcBef>
                <a:spcPts val="0"/>
              </a:spcBef>
              <a:spcAft>
                <a:spcPts val="0"/>
              </a:spcAft>
              <a:buSzPts val="1400"/>
              <a:buNone/>
              <a:defRPr b="0" i="0" sz="1800" u="none" cap="none" strike="noStrike">
                <a:solidFill>
                  <a:schemeClr val="dk1"/>
                </a:solidFill>
                <a:latin typeface="DM Sans"/>
                <a:ea typeface="DM Sans"/>
                <a:cs typeface="DM Sans"/>
                <a:sym typeface="DM Sans"/>
              </a:defRPr>
            </a:lvl7pPr>
            <a:lvl8pPr lvl="7" marR="0" rtl="0" algn="l">
              <a:spcBef>
                <a:spcPts val="0"/>
              </a:spcBef>
              <a:spcAft>
                <a:spcPts val="0"/>
              </a:spcAft>
              <a:buSzPts val="1400"/>
              <a:buNone/>
              <a:defRPr b="0" i="0" sz="1800" u="none" cap="none" strike="noStrike">
                <a:solidFill>
                  <a:schemeClr val="dk1"/>
                </a:solidFill>
                <a:latin typeface="DM Sans"/>
                <a:ea typeface="DM Sans"/>
                <a:cs typeface="DM Sans"/>
                <a:sym typeface="DM Sans"/>
              </a:defRPr>
            </a:lvl8pPr>
            <a:lvl9pPr lvl="8" marR="0" rtl="0" algn="l">
              <a:spcBef>
                <a:spcPts val="0"/>
              </a:spcBef>
              <a:spcAft>
                <a:spcPts val="0"/>
              </a:spcAft>
              <a:buSzPts val="1400"/>
              <a:buNone/>
              <a:defRPr b="0" i="0" sz="1800" u="none" cap="none" strike="noStrike">
                <a:solidFill>
                  <a:schemeClr val="dk1"/>
                </a:solidFill>
                <a:latin typeface="DM Sans"/>
                <a:ea typeface="DM Sans"/>
                <a:cs typeface="DM Sans"/>
                <a:sym typeface="DM Sans"/>
              </a:defRPr>
            </a:lvl9pPr>
          </a:lstStyle>
          <a:p/>
        </p:txBody>
      </p:sp>
      <p:sp>
        <p:nvSpPr>
          <p:cNvPr id="110" name="Google Shape;110;p24"/>
          <p:cNvSpPr txBox="1"/>
          <p:nvPr>
            <p:ph idx="12" type="sldNum"/>
          </p:nvPr>
        </p:nvSpPr>
        <p:spPr>
          <a:xfrm>
            <a:off x="11135344" y="6356350"/>
            <a:ext cx="57728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Dark">
  <p:cSld name="Title and Content Dark">
    <p:spTree>
      <p:nvGrpSpPr>
        <p:cNvPr id="21" name="Shape 21"/>
        <p:cNvGrpSpPr/>
        <p:nvPr/>
      </p:nvGrpSpPr>
      <p:grpSpPr>
        <a:xfrm>
          <a:off x="0" y="0"/>
          <a:ext cx="0" cy="0"/>
          <a:chOff x="0" y="0"/>
          <a:chExt cx="0" cy="0"/>
        </a:xfrm>
      </p:grpSpPr>
      <p:pic>
        <p:nvPicPr>
          <p:cNvPr id="22" name="Google Shape;22;p12"/>
          <p:cNvPicPr preferRelativeResize="0"/>
          <p:nvPr/>
        </p:nvPicPr>
        <p:blipFill rotWithShape="1">
          <a:blip r:embed="rId2">
            <a:alphaModFix/>
          </a:blip>
          <a:srcRect b="0" l="0" r="0" t="0"/>
          <a:stretch/>
        </p:blipFill>
        <p:spPr>
          <a:xfrm>
            <a:off x="8964" y="0"/>
            <a:ext cx="12177773" cy="6855916"/>
          </a:xfrm>
          <a:prstGeom prst="rect">
            <a:avLst/>
          </a:prstGeom>
          <a:noFill/>
          <a:ln>
            <a:noFill/>
          </a:ln>
        </p:spPr>
      </p:pic>
      <p:sp>
        <p:nvSpPr>
          <p:cNvPr id="23" name="Google Shape;23;p12"/>
          <p:cNvSpPr txBox="1"/>
          <p:nvPr>
            <p:ph idx="1" type="body"/>
          </p:nvPr>
        </p:nvSpPr>
        <p:spPr>
          <a:xfrm>
            <a:off x="407368"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Clr>
                <a:schemeClr val="lt1"/>
              </a:buClr>
              <a:buSzPts val="1800"/>
              <a:buChar char="•"/>
              <a:defRPr sz="1800">
                <a:solidFill>
                  <a:schemeClr val="lt1"/>
                </a:solidFill>
                <a:latin typeface="Arial"/>
                <a:ea typeface="Arial"/>
                <a:cs typeface="Arial"/>
                <a:sym typeface="Arial"/>
              </a:defRPr>
            </a:lvl1pPr>
            <a:lvl2pPr indent="-330200" lvl="1" marL="914400" algn="l">
              <a:lnSpc>
                <a:spcPct val="100000"/>
              </a:lnSpc>
              <a:spcBef>
                <a:spcPts val="500"/>
              </a:spcBef>
              <a:spcAft>
                <a:spcPts val="0"/>
              </a:spcAft>
              <a:buClr>
                <a:schemeClr val="lt1"/>
              </a:buClr>
              <a:buSzPts val="1600"/>
              <a:buChar char="•"/>
              <a:defRPr sz="1600">
                <a:solidFill>
                  <a:schemeClr val="lt1"/>
                </a:solidFill>
                <a:latin typeface="Arial"/>
                <a:ea typeface="Arial"/>
                <a:cs typeface="Arial"/>
                <a:sym typeface="Arial"/>
              </a:defRPr>
            </a:lvl2pPr>
            <a:lvl3pPr indent="-317500" lvl="2" marL="1371600" algn="l">
              <a:lnSpc>
                <a:spcPct val="100000"/>
              </a:lnSpc>
              <a:spcBef>
                <a:spcPts val="500"/>
              </a:spcBef>
              <a:spcAft>
                <a:spcPts val="0"/>
              </a:spcAft>
              <a:buClr>
                <a:schemeClr val="lt1"/>
              </a:buClr>
              <a:buSzPts val="1400"/>
              <a:buChar char="•"/>
              <a:defRPr sz="1400">
                <a:solidFill>
                  <a:schemeClr val="lt1"/>
                </a:solidFill>
                <a:latin typeface="Arial"/>
                <a:ea typeface="Arial"/>
                <a:cs typeface="Arial"/>
                <a:sym typeface="Arial"/>
              </a:defRPr>
            </a:lvl3pPr>
            <a:lvl4pPr indent="-304800" lvl="3" marL="1828800" algn="l">
              <a:lnSpc>
                <a:spcPct val="100000"/>
              </a:lnSpc>
              <a:spcBef>
                <a:spcPts val="500"/>
              </a:spcBef>
              <a:spcAft>
                <a:spcPts val="0"/>
              </a:spcAft>
              <a:buClr>
                <a:schemeClr val="lt1"/>
              </a:buClr>
              <a:buSzPts val="1200"/>
              <a:buChar char="•"/>
              <a:defRPr sz="1200">
                <a:solidFill>
                  <a:schemeClr val="lt1"/>
                </a:solidFill>
                <a:latin typeface="Arial"/>
                <a:ea typeface="Arial"/>
                <a:cs typeface="Arial"/>
                <a:sym typeface="Arial"/>
              </a:defRPr>
            </a:lvl4pPr>
            <a:lvl5pPr indent="-304800" lvl="4" marL="2286000" algn="l">
              <a:lnSpc>
                <a:spcPct val="100000"/>
              </a:lnSpc>
              <a:spcBef>
                <a:spcPts val="500"/>
              </a:spcBef>
              <a:spcAft>
                <a:spcPts val="0"/>
              </a:spcAft>
              <a:buClr>
                <a:schemeClr val="lt1"/>
              </a:buClr>
              <a:buSzPts val="1200"/>
              <a:buChar char="•"/>
              <a:defRPr sz="1200">
                <a:solidFill>
                  <a:schemeClr val="lt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2"/>
          <p:cNvSpPr txBox="1"/>
          <p:nvPr>
            <p:ph idx="12" type="sldNum"/>
          </p:nvPr>
        </p:nvSpPr>
        <p:spPr>
          <a:xfrm>
            <a:off x="11135344" y="6356350"/>
            <a:ext cx="57728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Arial"/>
                <a:ea typeface="Arial"/>
                <a:cs typeface="Arial"/>
                <a:sym typeface="Arial"/>
              </a:defRPr>
            </a:lvl1pPr>
            <a:lvl2pPr indent="0" lvl="1" marL="0" algn="r">
              <a:spcBef>
                <a:spcPts val="0"/>
              </a:spcBef>
              <a:buNone/>
              <a:defRPr sz="1200">
                <a:solidFill>
                  <a:schemeClr val="lt1"/>
                </a:solidFill>
                <a:latin typeface="Arial"/>
                <a:ea typeface="Arial"/>
                <a:cs typeface="Arial"/>
                <a:sym typeface="Arial"/>
              </a:defRPr>
            </a:lvl2pPr>
            <a:lvl3pPr indent="0" lvl="2" marL="0" algn="r">
              <a:spcBef>
                <a:spcPts val="0"/>
              </a:spcBef>
              <a:buNone/>
              <a:defRPr sz="1200">
                <a:solidFill>
                  <a:schemeClr val="lt1"/>
                </a:solidFill>
                <a:latin typeface="Arial"/>
                <a:ea typeface="Arial"/>
                <a:cs typeface="Arial"/>
                <a:sym typeface="Arial"/>
              </a:defRPr>
            </a:lvl3pPr>
            <a:lvl4pPr indent="0" lvl="3" marL="0" algn="r">
              <a:spcBef>
                <a:spcPts val="0"/>
              </a:spcBef>
              <a:buNone/>
              <a:defRPr sz="1200">
                <a:solidFill>
                  <a:schemeClr val="lt1"/>
                </a:solidFill>
                <a:latin typeface="Arial"/>
                <a:ea typeface="Arial"/>
                <a:cs typeface="Arial"/>
                <a:sym typeface="Arial"/>
              </a:defRPr>
            </a:lvl4pPr>
            <a:lvl5pPr indent="0" lvl="4" marL="0" algn="r">
              <a:spcBef>
                <a:spcPts val="0"/>
              </a:spcBef>
              <a:buNone/>
              <a:defRPr sz="1200">
                <a:solidFill>
                  <a:schemeClr val="lt1"/>
                </a:solidFill>
                <a:latin typeface="Arial"/>
                <a:ea typeface="Arial"/>
                <a:cs typeface="Arial"/>
                <a:sym typeface="Arial"/>
              </a:defRPr>
            </a:lvl5pPr>
            <a:lvl6pPr indent="0" lvl="5" marL="0" algn="r">
              <a:spcBef>
                <a:spcPts val="0"/>
              </a:spcBef>
              <a:buNone/>
              <a:defRPr sz="1200">
                <a:solidFill>
                  <a:schemeClr val="lt1"/>
                </a:solidFill>
                <a:latin typeface="Arial"/>
                <a:ea typeface="Arial"/>
                <a:cs typeface="Arial"/>
                <a:sym typeface="Arial"/>
              </a:defRPr>
            </a:lvl6pPr>
            <a:lvl7pPr indent="0" lvl="6" marL="0" algn="r">
              <a:spcBef>
                <a:spcPts val="0"/>
              </a:spcBef>
              <a:buNone/>
              <a:defRPr sz="1200">
                <a:solidFill>
                  <a:schemeClr val="lt1"/>
                </a:solidFill>
                <a:latin typeface="Arial"/>
                <a:ea typeface="Arial"/>
                <a:cs typeface="Arial"/>
                <a:sym typeface="Arial"/>
              </a:defRPr>
            </a:lvl7pPr>
            <a:lvl8pPr indent="0" lvl="7" marL="0" algn="r">
              <a:spcBef>
                <a:spcPts val="0"/>
              </a:spcBef>
              <a:buNone/>
              <a:defRPr sz="1200">
                <a:solidFill>
                  <a:schemeClr val="lt1"/>
                </a:solidFill>
                <a:latin typeface="Arial"/>
                <a:ea typeface="Arial"/>
                <a:cs typeface="Arial"/>
                <a:sym typeface="Arial"/>
              </a:defRPr>
            </a:lvl8pPr>
            <a:lvl9pPr indent="0" lvl="8" marL="0" algn="r">
              <a:spcBef>
                <a:spcPts val="0"/>
              </a:spcBef>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l-GR"/>
              <a:t>‹#›</a:t>
            </a:fld>
            <a:endParaRPr/>
          </a:p>
        </p:txBody>
      </p:sp>
      <p:pic>
        <p:nvPicPr>
          <p:cNvPr id="25" name="Google Shape;25;p12"/>
          <p:cNvPicPr preferRelativeResize="0"/>
          <p:nvPr/>
        </p:nvPicPr>
        <p:blipFill rotWithShape="1">
          <a:blip r:embed="rId3">
            <a:alphaModFix/>
          </a:blip>
          <a:srcRect b="0" l="0" r="0" t="0"/>
          <a:stretch/>
        </p:blipFill>
        <p:spPr>
          <a:xfrm>
            <a:off x="9912424" y="471521"/>
            <a:ext cx="1800200" cy="420934"/>
          </a:xfrm>
          <a:prstGeom prst="rect">
            <a:avLst/>
          </a:prstGeom>
          <a:noFill/>
          <a:ln>
            <a:noFill/>
          </a:ln>
        </p:spPr>
      </p:pic>
      <p:sp>
        <p:nvSpPr>
          <p:cNvPr id="26" name="Google Shape;26;p12"/>
          <p:cNvSpPr txBox="1"/>
          <p:nvPr>
            <p:ph type="title"/>
          </p:nvPr>
        </p:nvSpPr>
        <p:spPr>
          <a:xfrm>
            <a:off x="407368" y="447594"/>
            <a:ext cx="7058000" cy="480131"/>
          </a:xfrm>
          <a:prstGeom prst="rect">
            <a:avLst/>
          </a:prstGeom>
          <a:noFill/>
          <a:ln>
            <a:noFill/>
          </a:ln>
        </p:spPr>
        <p:txBody>
          <a:bodyPr anchorCtr="0" anchor="t" bIns="45700" lIns="91425" spcFirstLastPara="1" rIns="91425" wrap="square" tIns="45700">
            <a:spAutoFit/>
          </a:bodyPr>
          <a:lstStyle>
            <a:lvl1pPr lvl="0" algn="l">
              <a:lnSpc>
                <a:spcPct val="90000"/>
              </a:lnSpc>
              <a:spcBef>
                <a:spcPts val="0"/>
              </a:spcBef>
              <a:spcAft>
                <a:spcPts val="0"/>
              </a:spcAft>
              <a:buClr>
                <a:schemeClr val="lt1"/>
              </a:buClr>
              <a:buSzPts val="2800"/>
              <a:buFont typeface="Arial"/>
              <a:buNone/>
              <a:defRPr b="1" sz="28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27" name="Shape 27"/>
        <p:cNvGrpSpPr/>
        <p:nvPr/>
      </p:nvGrpSpPr>
      <p:grpSpPr>
        <a:xfrm>
          <a:off x="0" y="0"/>
          <a:ext cx="0" cy="0"/>
          <a:chOff x="0" y="0"/>
          <a:chExt cx="0" cy="0"/>
        </a:xfrm>
      </p:grpSpPr>
      <p:sp>
        <p:nvSpPr>
          <p:cNvPr id="28" name="Google Shape;28;p13"/>
          <p:cNvSpPr txBox="1"/>
          <p:nvPr>
            <p:ph idx="12" type="sldNum"/>
          </p:nvPr>
        </p:nvSpPr>
        <p:spPr>
          <a:xfrm>
            <a:off x="11135344" y="6356350"/>
            <a:ext cx="57728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pic>
        <p:nvPicPr>
          <p:cNvPr id="29" name="Google Shape;29;p13"/>
          <p:cNvPicPr preferRelativeResize="0"/>
          <p:nvPr/>
        </p:nvPicPr>
        <p:blipFill rotWithShape="1">
          <a:blip r:embed="rId2">
            <a:alphaModFix/>
          </a:blip>
          <a:srcRect b="0" l="0" r="0" t="0"/>
          <a:stretch/>
        </p:blipFill>
        <p:spPr>
          <a:xfrm>
            <a:off x="9912424" y="471521"/>
            <a:ext cx="1800197" cy="420933"/>
          </a:xfrm>
          <a:prstGeom prst="rect">
            <a:avLst/>
          </a:prstGeom>
          <a:noFill/>
          <a:ln>
            <a:noFill/>
          </a:ln>
        </p:spPr>
      </p:pic>
      <p:sp>
        <p:nvSpPr>
          <p:cNvPr id="30" name="Google Shape;30;p13"/>
          <p:cNvSpPr txBox="1"/>
          <p:nvPr>
            <p:ph type="title"/>
          </p:nvPr>
        </p:nvSpPr>
        <p:spPr>
          <a:xfrm>
            <a:off x="407368" y="447594"/>
            <a:ext cx="7058000" cy="480131"/>
          </a:xfrm>
          <a:prstGeom prst="rect">
            <a:avLst/>
          </a:prstGeom>
          <a:noFill/>
          <a:ln>
            <a:noFill/>
          </a:ln>
        </p:spPr>
        <p:txBody>
          <a:bodyPr anchorCtr="0" anchor="t" bIns="45700" lIns="91425" spcFirstLastPara="1" rIns="91425" wrap="square" tIns="45700">
            <a:spAutoFit/>
          </a:bodyPr>
          <a:lstStyle>
            <a:lvl1pPr lvl="0" algn="l">
              <a:lnSpc>
                <a:spcPct val="90000"/>
              </a:lnSpc>
              <a:spcBef>
                <a:spcPts val="0"/>
              </a:spcBef>
              <a:spcAft>
                <a:spcPts val="0"/>
              </a:spcAft>
              <a:buClr>
                <a:schemeClr val="accent2"/>
              </a:buClr>
              <a:buSzPts val="2800"/>
              <a:buFont typeface="Arial"/>
              <a:buNone/>
              <a:defRPr b="1" sz="2800">
                <a:solidFill>
                  <a:schemeClr val="accent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p:cSld name="Final Slide">
    <p:spTree>
      <p:nvGrpSpPr>
        <p:cNvPr id="31" name="Shape 31"/>
        <p:cNvGrpSpPr/>
        <p:nvPr/>
      </p:nvGrpSpPr>
      <p:grpSpPr>
        <a:xfrm>
          <a:off x="0" y="0"/>
          <a:ext cx="0" cy="0"/>
          <a:chOff x="0" y="0"/>
          <a:chExt cx="0" cy="0"/>
        </a:xfrm>
      </p:grpSpPr>
      <p:pic>
        <p:nvPicPr>
          <p:cNvPr id="32" name="Google Shape;32;p14"/>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id="33" name="Google Shape;33;p14"/>
          <p:cNvPicPr preferRelativeResize="0"/>
          <p:nvPr/>
        </p:nvPicPr>
        <p:blipFill rotWithShape="1">
          <a:blip r:embed="rId3">
            <a:alphaModFix/>
          </a:blip>
          <a:srcRect b="0" l="0" r="0" t="0"/>
          <a:stretch/>
        </p:blipFill>
        <p:spPr>
          <a:xfrm>
            <a:off x="983432" y="891368"/>
            <a:ext cx="3443122" cy="805092"/>
          </a:xfrm>
          <a:prstGeom prst="rect">
            <a:avLst/>
          </a:prstGeom>
          <a:noFill/>
          <a:ln>
            <a:noFill/>
          </a:ln>
        </p:spPr>
      </p:pic>
      <p:sp>
        <p:nvSpPr>
          <p:cNvPr id="34" name="Google Shape;34;p14"/>
          <p:cNvSpPr txBox="1"/>
          <p:nvPr>
            <p:ph type="title"/>
          </p:nvPr>
        </p:nvSpPr>
        <p:spPr>
          <a:xfrm>
            <a:off x="937196" y="4046771"/>
            <a:ext cx="4942780" cy="1363679"/>
          </a:xfrm>
          <a:prstGeom prst="rect">
            <a:avLst/>
          </a:prstGeom>
          <a:noFill/>
          <a:ln>
            <a:noFill/>
          </a:ln>
        </p:spPr>
        <p:txBody>
          <a:bodyPr anchorCtr="0" anchor="ctr" bIns="45700" lIns="91425" spcFirstLastPara="1" rIns="91425" wrap="square" tIns="45700">
            <a:noAutofit/>
          </a:bodyPr>
          <a:lstStyle>
            <a:lvl1pPr lvl="0" algn="l">
              <a:lnSpc>
                <a:spcPct val="133333"/>
              </a:lnSpc>
              <a:spcBef>
                <a:spcPts val="0"/>
              </a:spcBef>
              <a:spcAft>
                <a:spcPts val="0"/>
              </a:spcAft>
              <a:buClr>
                <a:schemeClr val="lt1"/>
              </a:buClr>
              <a:buSzPts val="6000"/>
              <a:buFont typeface="Arial"/>
              <a:buNone/>
              <a:defRPr b="1" i="0"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4"/>
          <p:cNvSpPr txBox="1"/>
          <p:nvPr>
            <p:ph idx="1" type="body"/>
          </p:nvPr>
        </p:nvSpPr>
        <p:spPr>
          <a:xfrm>
            <a:off x="954691" y="2642501"/>
            <a:ext cx="4349221" cy="129055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2400"/>
              <a:buNone/>
              <a:defRPr sz="2400">
                <a:solidFill>
                  <a:schemeClr val="lt1"/>
                </a:solidFill>
                <a:latin typeface="Arial"/>
                <a:ea typeface="Arial"/>
                <a:cs typeface="Arial"/>
                <a:sym typeface="Arial"/>
              </a:defRPr>
            </a:lvl1pPr>
            <a:lvl2pPr indent="-342900" lvl="1" marL="914400" algn="l">
              <a:lnSpc>
                <a:spcPct val="90000"/>
              </a:lnSpc>
              <a:spcBef>
                <a:spcPts val="500"/>
              </a:spcBef>
              <a:spcAft>
                <a:spcPts val="0"/>
              </a:spcAft>
              <a:buSzPts val="1800"/>
              <a:buChar char="•"/>
              <a:defRPr/>
            </a:lvl2pPr>
            <a:lvl3pPr indent="-342900" lvl="2" marL="1371600" algn="l">
              <a:lnSpc>
                <a:spcPct val="90000"/>
              </a:lnSpc>
              <a:spcBef>
                <a:spcPts val="500"/>
              </a:spcBef>
              <a:spcAft>
                <a:spcPts val="0"/>
              </a:spcAft>
              <a:buSzPts val="18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6" name="Google Shape;36;p14"/>
          <p:cNvPicPr preferRelativeResize="0"/>
          <p:nvPr/>
        </p:nvPicPr>
        <p:blipFill rotWithShape="1">
          <a:blip r:embed="rId4">
            <a:alphaModFix/>
          </a:blip>
          <a:srcRect b="0" l="0" r="0" t="0"/>
          <a:stretch/>
        </p:blipFill>
        <p:spPr>
          <a:xfrm>
            <a:off x="983434" y="6107425"/>
            <a:ext cx="2152587" cy="449952"/>
          </a:xfrm>
          <a:prstGeom prst="rect">
            <a:avLst/>
          </a:prstGeom>
          <a:noFill/>
          <a:ln>
            <a:noFill/>
          </a:ln>
        </p:spPr>
      </p:pic>
      <p:sp>
        <p:nvSpPr>
          <p:cNvPr id="37" name="Google Shape;37;p14"/>
          <p:cNvSpPr txBox="1"/>
          <p:nvPr/>
        </p:nvSpPr>
        <p:spPr>
          <a:xfrm>
            <a:off x="3647728" y="6049547"/>
            <a:ext cx="7200800"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l-GR" sz="900">
                <a:solidFill>
                  <a:schemeClr val="lt1"/>
                </a:solidFill>
                <a:latin typeface="Arial"/>
                <a:ea typeface="Arial"/>
                <a:cs typeface="Arial"/>
                <a:sym typeface="Arial"/>
              </a:rPr>
              <a:t>AgRimate is funded by the European Union under the Grant Agreement No. 101182739. Views and opinions expressed are, however, those of the author(s) only and do not necessarily reflect those of the European Union or the European Research Executive Agency (REA). Neither the European Union nor the granting authority can be held responsible for them.</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parator 1" type="title">
  <p:cSld name="TITLE">
    <p:spTree>
      <p:nvGrpSpPr>
        <p:cNvPr id="38" name="Shape 38"/>
        <p:cNvGrpSpPr/>
        <p:nvPr/>
      </p:nvGrpSpPr>
      <p:grpSpPr>
        <a:xfrm>
          <a:off x="0" y="0"/>
          <a:ext cx="0" cy="0"/>
          <a:chOff x="0" y="0"/>
          <a:chExt cx="0" cy="0"/>
        </a:xfrm>
      </p:grpSpPr>
      <p:pic>
        <p:nvPicPr>
          <p:cNvPr id="39" name="Google Shape;39;p15"/>
          <p:cNvPicPr preferRelativeResize="0"/>
          <p:nvPr/>
        </p:nvPicPr>
        <p:blipFill rotWithShape="1">
          <a:blip r:embed="rId2">
            <a:alphaModFix/>
          </a:blip>
          <a:srcRect b="0" l="0" r="0" t="0"/>
          <a:stretch/>
        </p:blipFill>
        <p:spPr>
          <a:xfrm>
            <a:off x="8966" y="2084"/>
            <a:ext cx="12177773" cy="6855916"/>
          </a:xfrm>
          <a:prstGeom prst="rect">
            <a:avLst/>
          </a:prstGeom>
          <a:noFill/>
          <a:ln>
            <a:noFill/>
          </a:ln>
        </p:spPr>
      </p:pic>
      <p:sp>
        <p:nvSpPr>
          <p:cNvPr id="40" name="Google Shape;40;p15"/>
          <p:cNvSpPr txBox="1"/>
          <p:nvPr>
            <p:ph type="ctrTitle"/>
          </p:nvPr>
        </p:nvSpPr>
        <p:spPr>
          <a:xfrm>
            <a:off x="983432" y="2976804"/>
            <a:ext cx="7992888" cy="1244283"/>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chemeClr val="accent1"/>
              </a:buClr>
              <a:buSzPts val="4000"/>
              <a:buFont typeface="Arial"/>
              <a:buNone/>
              <a:defRPr b="1" sz="4000">
                <a:solidFill>
                  <a:schemeClr val="accen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15"/>
          <p:cNvSpPr txBox="1"/>
          <p:nvPr>
            <p:ph idx="1" type="subTitle"/>
          </p:nvPr>
        </p:nvSpPr>
        <p:spPr>
          <a:xfrm>
            <a:off x="983432" y="4569919"/>
            <a:ext cx="7992888" cy="803297"/>
          </a:xfrm>
          <a:prstGeom prst="rect">
            <a:avLst/>
          </a:prstGeom>
          <a:noFill/>
          <a:ln>
            <a:noFill/>
          </a:ln>
        </p:spPr>
        <p:txBody>
          <a:bodyPr anchorCtr="0" anchor="t" bIns="45700" lIns="91425" spcFirstLastPara="1" rIns="91425" wrap="square" tIns="45700">
            <a:noAutofit/>
          </a:bodyPr>
          <a:lstStyle>
            <a:lvl1pPr lvl="0" algn="l">
              <a:lnSpc>
                <a:spcPct val="70000"/>
              </a:lnSpc>
              <a:spcBef>
                <a:spcPts val="1000"/>
              </a:spcBef>
              <a:spcAft>
                <a:spcPts val="0"/>
              </a:spcAft>
              <a:buSzPts val="2400"/>
              <a:buNone/>
              <a:defRPr sz="2400">
                <a:solidFill>
                  <a:schemeClr val="dk1"/>
                </a:solidFill>
                <a:latin typeface="Arial"/>
                <a:ea typeface="Arial"/>
                <a:cs typeface="Arial"/>
                <a:sym typeface="Aria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id="42" name="Google Shape;42;p15"/>
          <p:cNvPicPr preferRelativeResize="0"/>
          <p:nvPr/>
        </p:nvPicPr>
        <p:blipFill rotWithShape="1">
          <a:blip r:embed="rId3">
            <a:alphaModFix/>
          </a:blip>
          <a:srcRect b="0" l="0" r="0" t="0"/>
          <a:stretch/>
        </p:blipFill>
        <p:spPr>
          <a:xfrm>
            <a:off x="9912424" y="471521"/>
            <a:ext cx="1800200" cy="420934"/>
          </a:xfrm>
          <a:prstGeom prst="rect">
            <a:avLst/>
          </a:prstGeom>
          <a:noFill/>
          <a:ln>
            <a:noFill/>
          </a:ln>
        </p:spPr>
      </p:pic>
      <p:sp>
        <p:nvSpPr>
          <p:cNvPr id="43" name="Google Shape;43;p15"/>
          <p:cNvSpPr txBox="1"/>
          <p:nvPr>
            <p:ph idx="12" type="sldNum"/>
          </p:nvPr>
        </p:nvSpPr>
        <p:spPr>
          <a:xfrm>
            <a:off x="11135344" y="6356350"/>
            <a:ext cx="57728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dk1"/>
                </a:solidFill>
                <a:latin typeface="Arial"/>
                <a:ea typeface="Arial"/>
                <a:cs typeface="Arial"/>
                <a:sym typeface="Arial"/>
              </a:defRPr>
            </a:lvl1pPr>
            <a:lvl2pPr indent="0" lvl="1" marL="0" algn="r">
              <a:spcBef>
                <a:spcPts val="0"/>
              </a:spcBef>
              <a:buNone/>
              <a:defRPr sz="1200">
                <a:solidFill>
                  <a:schemeClr val="dk1"/>
                </a:solidFill>
                <a:latin typeface="Arial"/>
                <a:ea typeface="Arial"/>
                <a:cs typeface="Arial"/>
                <a:sym typeface="Arial"/>
              </a:defRPr>
            </a:lvl2pPr>
            <a:lvl3pPr indent="0" lvl="2" marL="0" algn="r">
              <a:spcBef>
                <a:spcPts val="0"/>
              </a:spcBef>
              <a:buNone/>
              <a:defRPr sz="1200">
                <a:solidFill>
                  <a:schemeClr val="dk1"/>
                </a:solidFill>
                <a:latin typeface="Arial"/>
                <a:ea typeface="Arial"/>
                <a:cs typeface="Arial"/>
                <a:sym typeface="Arial"/>
              </a:defRPr>
            </a:lvl3pPr>
            <a:lvl4pPr indent="0" lvl="3" marL="0" algn="r">
              <a:spcBef>
                <a:spcPts val="0"/>
              </a:spcBef>
              <a:buNone/>
              <a:defRPr sz="1200">
                <a:solidFill>
                  <a:schemeClr val="dk1"/>
                </a:solidFill>
                <a:latin typeface="Arial"/>
                <a:ea typeface="Arial"/>
                <a:cs typeface="Arial"/>
                <a:sym typeface="Arial"/>
              </a:defRPr>
            </a:lvl4pPr>
            <a:lvl5pPr indent="0" lvl="4" marL="0" algn="r">
              <a:spcBef>
                <a:spcPts val="0"/>
              </a:spcBef>
              <a:buNone/>
              <a:defRPr sz="1200">
                <a:solidFill>
                  <a:schemeClr val="dk1"/>
                </a:solidFill>
                <a:latin typeface="Arial"/>
                <a:ea typeface="Arial"/>
                <a:cs typeface="Arial"/>
                <a:sym typeface="Arial"/>
              </a:defRPr>
            </a:lvl5pPr>
            <a:lvl6pPr indent="0" lvl="5" marL="0" algn="r">
              <a:spcBef>
                <a:spcPts val="0"/>
              </a:spcBef>
              <a:buNone/>
              <a:defRPr sz="1200">
                <a:solidFill>
                  <a:schemeClr val="dk1"/>
                </a:solidFill>
                <a:latin typeface="Arial"/>
                <a:ea typeface="Arial"/>
                <a:cs typeface="Arial"/>
                <a:sym typeface="Arial"/>
              </a:defRPr>
            </a:lvl6pPr>
            <a:lvl7pPr indent="0" lvl="6" marL="0" algn="r">
              <a:spcBef>
                <a:spcPts val="0"/>
              </a:spcBef>
              <a:buNone/>
              <a:defRPr sz="1200">
                <a:solidFill>
                  <a:schemeClr val="dk1"/>
                </a:solidFill>
                <a:latin typeface="Arial"/>
                <a:ea typeface="Arial"/>
                <a:cs typeface="Arial"/>
                <a:sym typeface="Arial"/>
              </a:defRPr>
            </a:lvl7pPr>
            <a:lvl8pPr indent="0" lvl="7" marL="0" algn="r">
              <a:spcBef>
                <a:spcPts val="0"/>
              </a:spcBef>
              <a:buNone/>
              <a:defRPr sz="1200">
                <a:solidFill>
                  <a:schemeClr val="dk1"/>
                </a:solidFill>
                <a:latin typeface="Arial"/>
                <a:ea typeface="Arial"/>
                <a:cs typeface="Arial"/>
                <a:sym typeface="Arial"/>
              </a:defRPr>
            </a:lvl8pPr>
            <a:lvl9pPr indent="0" lvl="8" marL="0" algn="r">
              <a:spcBef>
                <a:spcPts val="0"/>
              </a:spcBef>
              <a:buNone/>
              <a:defRPr sz="12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l-GR"/>
              <a:t>‹#›</a:t>
            </a:fld>
            <a:endParaRPr/>
          </a:p>
        </p:txBody>
      </p:sp>
      <p:pic>
        <p:nvPicPr>
          <p:cNvPr id="44" name="Google Shape;44;p15"/>
          <p:cNvPicPr preferRelativeResize="0"/>
          <p:nvPr/>
        </p:nvPicPr>
        <p:blipFill rotWithShape="1">
          <a:blip r:embed="rId4">
            <a:alphaModFix/>
          </a:blip>
          <a:srcRect b="0" l="0" r="0" t="0"/>
          <a:stretch/>
        </p:blipFill>
        <p:spPr>
          <a:xfrm>
            <a:off x="1055440" y="2204864"/>
            <a:ext cx="614141" cy="53302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parator 2">
  <p:cSld name="Separator 2">
    <p:spTree>
      <p:nvGrpSpPr>
        <p:cNvPr id="45" name="Shape 45"/>
        <p:cNvGrpSpPr/>
        <p:nvPr/>
      </p:nvGrpSpPr>
      <p:grpSpPr>
        <a:xfrm>
          <a:off x="0" y="0"/>
          <a:ext cx="0" cy="0"/>
          <a:chOff x="0" y="0"/>
          <a:chExt cx="0" cy="0"/>
        </a:xfrm>
      </p:grpSpPr>
      <p:pic>
        <p:nvPicPr>
          <p:cNvPr id="46" name="Google Shape;46;p16"/>
          <p:cNvPicPr preferRelativeResize="0"/>
          <p:nvPr/>
        </p:nvPicPr>
        <p:blipFill rotWithShape="1">
          <a:blip r:embed="rId2">
            <a:alphaModFix/>
          </a:blip>
          <a:srcRect b="0" l="0" r="0" t="0"/>
          <a:stretch/>
        </p:blipFill>
        <p:spPr>
          <a:xfrm>
            <a:off x="8966" y="2084"/>
            <a:ext cx="12177773" cy="6855915"/>
          </a:xfrm>
          <a:prstGeom prst="rect">
            <a:avLst/>
          </a:prstGeom>
          <a:noFill/>
          <a:ln>
            <a:noFill/>
          </a:ln>
        </p:spPr>
      </p:pic>
      <p:sp>
        <p:nvSpPr>
          <p:cNvPr id="47" name="Google Shape;47;p16"/>
          <p:cNvSpPr txBox="1"/>
          <p:nvPr>
            <p:ph type="ctrTitle"/>
          </p:nvPr>
        </p:nvSpPr>
        <p:spPr>
          <a:xfrm>
            <a:off x="983432" y="2976804"/>
            <a:ext cx="7992888" cy="1244283"/>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chemeClr val="lt1"/>
              </a:buClr>
              <a:buSzPts val="4000"/>
              <a:buFont typeface="Arial"/>
              <a:buNone/>
              <a:defRPr b="1" sz="4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16"/>
          <p:cNvSpPr txBox="1"/>
          <p:nvPr>
            <p:ph idx="1" type="subTitle"/>
          </p:nvPr>
        </p:nvSpPr>
        <p:spPr>
          <a:xfrm>
            <a:off x="983432" y="4569919"/>
            <a:ext cx="7992888" cy="803297"/>
          </a:xfrm>
          <a:prstGeom prst="rect">
            <a:avLst/>
          </a:prstGeom>
          <a:noFill/>
          <a:ln>
            <a:noFill/>
          </a:ln>
        </p:spPr>
        <p:txBody>
          <a:bodyPr anchorCtr="0" anchor="t" bIns="45700" lIns="91425" spcFirstLastPara="1" rIns="91425" wrap="square" tIns="45700">
            <a:noAutofit/>
          </a:bodyPr>
          <a:lstStyle>
            <a:lvl1pPr lvl="0" algn="l">
              <a:lnSpc>
                <a:spcPct val="70000"/>
              </a:lnSpc>
              <a:spcBef>
                <a:spcPts val="1000"/>
              </a:spcBef>
              <a:spcAft>
                <a:spcPts val="0"/>
              </a:spcAft>
              <a:buSzPts val="2400"/>
              <a:buNone/>
              <a:defRPr sz="2400">
                <a:solidFill>
                  <a:schemeClr val="lt1"/>
                </a:solidFill>
                <a:latin typeface="Arial"/>
                <a:ea typeface="Arial"/>
                <a:cs typeface="Arial"/>
                <a:sym typeface="Aria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9" name="Google Shape;49;p16"/>
          <p:cNvSpPr txBox="1"/>
          <p:nvPr>
            <p:ph idx="12" type="sldNum"/>
          </p:nvPr>
        </p:nvSpPr>
        <p:spPr>
          <a:xfrm>
            <a:off x="11135344" y="6356350"/>
            <a:ext cx="57728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Arial"/>
                <a:ea typeface="Arial"/>
                <a:cs typeface="Arial"/>
                <a:sym typeface="Arial"/>
              </a:defRPr>
            </a:lvl1pPr>
            <a:lvl2pPr indent="0" lvl="1" marL="0" algn="r">
              <a:spcBef>
                <a:spcPts val="0"/>
              </a:spcBef>
              <a:buNone/>
              <a:defRPr sz="1200">
                <a:solidFill>
                  <a:schemeClr val="lt1"/>
                </a:solidFill>
                <a:latin typeface="Arial"/>
                <a:ea typeface="Arial"/>
                <a:cs typeface="Arial"/>
                <a:sym typeface="Arial"/>
              </a:defRPr>
            </a:lvl2pPr>
            <a:lvl3pPr indent="0" lvl="2" marL="0" algn="r">
              <a:spcBef>
                <a:spcPts val="0"/>
              </a:spcBef>
              <a:buNone/>
              <a:defRPr sz="1200">
                <a:solidFill>
                  <a:schemeClr val="lt1"/>
                </a:solidFill>
                <a:latin typeface="Arial"/>
                <a:ea typeface="Arial"/>
                <a:cs typeface="Arial"/>
                <a:sym typeface="Arial"/>
              </a:defRPr>
            </a:lvl3pPr>
            <a:lvl4pPr indent="0" lvl="3" marL="0" algn="r">
              <a:spcBef>
                <a:spcPts val="0"/>
              </a:spcBef>
              <a:buNone/>
              <a:defRPr sz="1200">
                <a:solidFill>
                  <a:schemeClr val="lt1"/>
                </a:solidFill>
                <a:latin typeface="Arial"/>
                <a:ea typeface="Arial"/>
                <a:cs typeface="Arial"/>
                <a:sym typeface="Arial"/>
              </a:defRPr>
            </a:lvl4pPr>
            <a:lvl5pPr indent="0" lvl="4" marL="0" algn="r">
              <a:spcBef>
                <a:spcPts val="0"/>
              </a:spcBef>
              <a:buNone/>
              <a:defRPr sz="1200">
                <a:solidFill>
                  <a:schemeClr val="lt1"/>
                </a:solidFill>
                <a:latin typeface="Arial"/>
                <a:ea typeface="Arial"/>
                <a:cs typeface="Arial"/>
                <a:sym typeface="Arial"/>
              </a:defRPr>
            </a:lvl5pPr>
            <a:lvl6pPr indent="0" lvl="5" marL="0" algn="r">
              <a:spcBef>
                <a:spcPts val="0"/>
              </a:spcBef>
              <a:buNone/>
              <a:defRPr sz="1200">
                <a:solidFill>
                  <a:schemeClr val="lt1"/>
                </a:solidFill>
                <a:latin typeface="Arial"/>
                <a:ea typeface="Arial"/>
                <a:cs typeface="Arial"/>
                <a:sym typeface="Arial"/>
              </a:defRPr>
            </a:lvl6pPr>
            <a:lvl7pPr indent="0" lvl="6" marL="0" algn="r">
              <a:spcBef>
                <a:spcPts val="0"/>
              </a:spcBef>
              <a:buNone/>
              <a:defRPr sz="1200">
                <a:solidFill>
                  <a:schemeClr val="lt1"/>
                </a:solidFill>
                <a:latin typeface="Arial"/>
                <a:ea typeface="Arial"/>
                <a:cs typeface="Arial"/>
                <a:sym typeface="Arial"/>
              </a:defRPr>
            </a:lvl7pPr>
            <a:lvl8pPr indent="0" lvl="7" marL="0" algn="r">
              <a:spcBef>
                <a:spcPts val="0"/>
              </a:spcBef>
              <a:buNone/>
              <a:defRPr sz="1200">
                <a:solidFill>
                  <a:schemeClr val="lt1"/>
                </a:solidFill>
                <a:latin typeface="Arial"/>
                <a:ea typeface="Arial"/>
                <a:cs typeface="Arial"/>
                <a:sym typeface="Arial"/>
              </a:defRPr>
            </a:lvl8pPr>
            <a:lvl9pPr indent="0" lvl="8" marL="0" algn="r">
              <a:spcBef>
                <a:spcPts val="0"/>
              </a:spcBef>
              <a:buNone/>
              <a:defRPr sz="12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l-GR"/>
              <a:t>‹#›</a:t>
            </a:fld>
            <a:endParaRPr/>
          </a:p>
        </p:txBody>
      </p:sp>
      <p:pic>
        <p:nvPicPr>
          <p:cNvPr id="50" name="Google Shape;50;p16"/>
          <p:cNvPicPr preferRelativeResize="0"/>
          <p:nvPr/>
        </p:nvPicPr>
        <p:blipFill rotWithShape="1">
          <a:blip r:embed="rId3">
            <a:alphaModFix/>
          </a:blip>
          <a:srcRect b="0" l="0" r="0" t="0"/>
          <a:stretch/>
        </p:blipFill>
        <p:spPr>
          <a:xfrm>
            <a:off x="9912424" y="471521"/>
            <a:ext cx="1800200" cy="420934"/>
          </a:xfrm>
          <a:prstGeom prst="rect">
            <a:avLst/>
          </a:prstGeom>
          <a:noFill/>
          <a:ln>
            <a:noFill/>
          </a:ln>
        </p:spPr>
      </p:pic>
      <p:pic>
        <p:nvPicPr>
          <p:cNvPr id="51" name="Google Shape;51;p16"/>
          <p:cNvPicPr preferRelativeResize="0"/>
          <p:nvPr/>
        </p:nvPicPr>
        <p:blipFill rotWithShape="1">
          <a:blip r:embed="rId4">
            <a:alphaModFix/>
          </a:blip>
          <a:srcRect b="0" l="0" r="0" t="0"/>
          <a:stretch/>
        </p:blipFill>
        <p:spPr>
          <a:xfrm>
            <a:off x="1055440" y="2204864"/>
            <a:ext cx="614141" cy="53302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52" name="Shape 52"/>
        <p:cNvGrpSpPr/>
        <p:nvPr/>
      </p:nvGrpSpPr>
      <p:grpSpPr>
        <a:xfrm>
          <a:off x="0" y="0"/>
          <a:ext cx="0" cy="0"/>
          <a:chOff x="0" y="0"/>
          <a:chExt cx="0" cy="0"/>
        </a:xfrm>
      </p:grpSpPr>
      <p:pic>
        <p:nvPicPr>
          <p:cNvPr id="53" name="Google Shape;53;p17"/>
          <p:cNvPicPr preferRelativeResize="0"/>
          <p:nvPr/>
        </p:nvPicPr>
        <p:blipFill rotWithShape="1">
          <a:blip r:embed="rId2">
            <a:alphaModFix/>
          </a:blip>
          <a:srcRect b="0" l="0" r="0" t="0"/>
          <a:stretch/>
        </p:blipFill>
        <p:spPr>
          <a:xfrm>
            <a:off x="9912424" y="471521"/>
            <a:ext cx="1800197" cy="420933"/>
          </a:xfrm>
          <a:prstGeom prst="rect">
            <a:avLst/>
          </a:prstGeom>
          <a:noFill/>
          <a:ln>
            <a:noFill/>
          </a:ln>
        </p:spPr>
      </p:pic>
      <p:sp>
        <p:nvSpPr>
          <p:cNvPr id="54" name="Google Shape;54;p17"/>
          <p:cNvSpPr txBox="1"/>
          <p:nvPr>
            <p:ph idx="1" type="body"/>
          </p:nvPr>
        </p:nvSpPr>
        <p:spPr>
          <a:xfrm>
            <a:off x="407368" y="1825625"/>
            <a:ext cx="53340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SzPts val="1800"/>
              <a:buChar char="•"/>
              <a:defRPr sz="1800">
                <a:solidFill>
                  <a:schemeClr val="dk1"/>
                </a:solidFill>
                <a:latin typeface="Arial"/>
                <a:ea typeface="Arial"/>
                <a:cs typeface="Arial"/>
                <a:sym typeface="Arial"/>
              </a:defRPr>
            </a:lvl1pPr>
            <a:lvl2pPr indent="-330200" lvl="1" marL="914400" algn="l">
              <a:lnSpc>
                <a:spcPct val="100000"/>
              </a:lnSpc>
              <a:spcBef>
                <a:spcPts val="500"/>
              </a:spcBef>
              <a:spcAft>
                <a:spcPts val="0"/>
              </a:spcAft>
              <a:buSzPts val="1600"/>
              <a:buChar char="•"/>
              <a:defRPr sz="1600">
                <a:solidFill>
                  <a:schemeClr val="dk1"/>
                </a:solidFill>
                <a:latin typeface="Arial"/>
                <a:ea typeface="Arial"/>
                <a:cs typeface="Arial"/>
                <a:sym typeface="Arial"/>
              </a:defRPr>
            </a:lvl2pPr>
            <a:lvl3pPr indent="-317500" lvl="2" marL="1371600" algn="l">
              <a:lnSpc>
                <a:spcPct val="100000"/>
              </a:lnSpc>
              <a:spcBef>
                <a:spcPts val="500"/>
              </a:spcBef>
              <a:spcAft>
                <a:spcPts val="0"/>
              </a:spcAft>
              <a:buSzPts val="1400"/>
              <a:buChar char="•"/>
              <a:defRPr sz="1400">
                <a:solidFill>
                  <a:schemeClr val="dk1"/>
                </a:solidFill>
                <a:latin typeface="Arial"/>
                <a:ea typeface="Arial"/>
                <a:cs typeface="Arial"/>
                <a:sym typeface="Arial"/>
              </a:defRPr>
            </a:lvl3pPr>
            <a:lvl4pPr indent="-304800" lvl="3" marL="1828800" algn="l">
              <a:lnSpc>
                <a:spcPct val="100000"/>
              </a:lnSpc>
              <a:spcBef>
                <a:spcPts val="500"/>
              </a:spcBef>
              <a:spcAft>
                <a:spcPts val="0"/>
              </a:spcAft>
              <a:buSzPts val="1200"/>
              <a:buChar char="•"/>
              <a:defRPr sz="1200">
                <a:solidFill>
                  <a:schemeClr val="dk1"/>
                </a:solidFill>
                <a:latin typeface="Arial"/>
                <a:ea typeface="Arial"/>
                <a:cs typeface="Arial"/>
                <a:sym typeface="Arial"/>
              </a:defRPr>
            </a:lvl4pPr>
            <a:lvl5pPr indent="-304800" lvl="4" marL="2286000" algn="l">
              <a:lnSpc>
                <a:spcPct val="100000"/>
              </a:lnSpc>
              <a:spcBef>
                <a:spcPts val="500"/>
              </a:spcBef>
              <a:spcAft>
                <a:spcPts val="0"/>
              </a:spcAft>
              <a:buSzPts val="1200"/>
              <a:buChar char="•"/>
              <a:defRPr sz="1200">
                <a:solidFill>
                  <a:schemeClr val="dk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 name="Google Shape;55;p17"/>
          <p:cNvSpPr txBox="1"/>
          <p:nvPr>
            <p:ph idx="2" type="body"/>
          </p:nvPr>
        </p:nvSpPr>
        <p:spPr>
          <a:xfrm>
            <a:off x="6307832" y="1825625"/>
            <a:ext cx="53340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SzPts val="1800"/>
              <a:buChar char="•"/>
              <a:defRPr sz="1800">
                <a:solidFill>
                  <a:schemeClr val="dk1"/>
                </a:solidFill>
                <a:latin typeface="Arial"/>
                <a:ea typeface="Arial"/>
                <a:cs typeface="Arial"/>
                <a:sym typeface="Arial"/>
              </a:defRPr>
            </a:lvl1pPr>
            <a:lvl2pPr indent="-330200" lvl="1" marL="914400" algn="l">
              <a:lnSpc>
                <a:spcPct val="100000"/>
              </a:lnSpc>
              <a:spcBef>
                <a:spcPts val="500"/>
              </a:spcBef>
              <a:spcAft>
                <a:spcPts val="0"/>
              </a:spcAft>
              <a:buSzPts val="1600"/>
              <a:buChar char="•"/>
              <a:defRPr sz="1600">
                <a:solidFill>
                  <a:schemeClr val="dk1"/>
                </a:solidFill>
                <a:latin typeface="Arial"/>
                <a:ea typeface="Arial"/>
                <a:cs typeface="Arial"/>
                <a:sym typeface="Arial"/>
              </a:defRPr>
            </a:lvl2pPr>
            <a:lvl3pPr indent="-317500" lvl="2" marL="1371600" algn="l">
              <a:lnSpc>
                <a:spcPct val="100000"/>
              </a:lnSpc>
              <a:spcBef>
                <a:spcPts val="500"/>
              </a:spcBef>
              <a:spcAft>
                <a:spcPts val="0"/>
              </a:spcAft>
              <a:buSzPts val="1400"/>
              <a:buChar char="•"/>
              <a:defRPr sz="1400">
                <a:solidFill>
                  <a:schemeClr val="dk1"/>
                </a:solidFill>
                <a:latin typeface="Arial"/>
                <a:ea typeface="Arial"/>
                <a:cs typeface="Arial"/>
                <a:sym typeface="Arial"/>
              </a:defRPr>
            </a:lvl3pPr>
            <a:lvl4pPr indent="-304800" lvl="3" marL="1828800" algn="l">
              <a:lnSpc>
                <a:spcPct val="100000"/>
              </a:lnSpc>
              <a:spcBef>
                <a:spcPts val="500"/>
              </a:spcBef>
              <a:spcAft>
                <a:spcPts val="0"/>
              </a:spcAft>
              <a:buSzPts val="1200"/>
              <a:buChar char="•"/>
              <a:defRPr sz="1200">
                <a:solidFill>
                  <a:schemeClr val="dk1"/>
                </a:solidFill>
                <a:latin typeface="Arial"/>
                <a:ea typeface="Arial"/>
                <a:cs typeface="Arial"/>
                <a:sym typeface="Arial"/>
              </a:defRPr>
            </a:lvl4pPr>
            <a:lvl5pPr indent="-304800" lvl="4" marL="2286000" algn="l">
              <a:lnSpc>
                <a:spcPct val="100000"/>
              </a:lnSpc>
              <a:spcBef>
                <a:spcPts val="500"/>
              </a:spcBef>
              <a:spcAft>
                <a:spcPts val="0"/>
              </a:spcAft>
              <a:buSzPts val="1200"/>
              <a:buChar char="•"/>
              <a:defRPr sz="1200">
                <a:solidFill>
                  <a:schemeClr val="dk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17"/>
          <p:cNvSpPr txBox="1"/>
          <p:nvPr>
            <p:ph idx="12" type="sldNum"/>
          </p:nvPr>
        </p:nvSpPr>
        <p:spPr>
          <a:xfrm>
            <a:off x="11135344" y="6356350"/>
            <a:ext cx="57728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sp>
        <p:nvSpPr>
          <p:cNvPr id="57" name="Google Shape;57;p17"/>
          <p:cNvSpPr txBox="1"/>
          <p:nvPr>
            <p:ph type="title"/>
          </p:nvPr>
        </p:nvSpPr>
        <p:spPr>
          <a:xfrm>
            <a:off x="407368" y="447594"/>
            <a:ext cx="7058000" cy="480131"/>
          </a:xfrm>
          <a:prstGeom prst="rect">
            <a:avLst/>
          </a:prstGeom>
          <a:noFill/>
          <a:ln>
            <a:noFill/>
          </a:ln>
        </p:spPr>
        <p:txBody>
          <a:bodyPr anchorCtr="0" anchor="t" bIns="45700" lIns="91425" spcFirstLastPara="1" rIns="91425" wrap="square" tIns="45700">
            <a:spAutoFit/>
          </a:bodyPr>
          <a:lstStyle>
            <a:lvl1pPr lvl="0" algn="l">
              <a:lnSpc>
                <a:spcPct val="90000"/>
              </a:lnSpc>
              <a:spcBef>
                <a:spcPts val="0"/>
              </a:spcBef>
              <a:spcAft>
                <a:spcPts val="0"/>
              </a:spcAft>
              <a:buClr>
                <a:schemeClr val="accent2"/>
              </a:buClr>
              <a:buSzPts val="2800"/>
              <a:buFont typeface="Arial"/>
              <a:buNone/>
              <a:defRPr b="1" sz="2800">
                <a:solidFill>
                  <a:schemeClr val="accent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Right Image">
  <p:cSld name="Title Content Right Image">
    <p:spTree>
      <p:nvGrpSpPr>
        <p:cNvPr id="58" name="Shape 58"/>
        <p:cNvGrpSpPr/>
        <p:nvPr/>
      </p:nvGrpSpPr>
      <p:grpSpPr>
        <a:xfrm>
          <a:off x="0" y="0"/>
          <a:ext cx="0" cy="0"/>
          <a:chOff x="0" y="0"/>
          <a:chExt cx="0" cy="0"/>
        </a:xfrm>
      </p:grpSpPr>
      <p:sp>
        <p:nvSpPr>
          <p:cNvPr id="59" name="Google Shape;59;p18"/>
          <p:cNvSpPr/>
          <p:nvPr>
            <p:ph idx="2" type="pic"/>
          </p:nvPr>
        </p:nvSpPr>
        <p:spPr>
          <a:xfrm>
            <a:off x="7547723" y="1840505"/>
            <a:ext cx="3876261" cy="3958182"/>
          </a:xfrm>
          <a:prstGeom prst="ellipse">
            <a:avLst/>
          </a:prstGeom>
          <a:noFill/>
          <a:ln>
            <a:noFill/>
          </a:ln>
        </p:spPr>
      </p:sp>
      <p:sp>
        <p:nvSpPr>
          <p:cNvPr id="60" name="Google Shape;60;p18"/>
          <p:cNvSpPr txBox="1"/>
          <p:nvPr>
            <p:ph idx="1" type="body"/>
          </p:nvPr>
        </p:nvSpPr>
        <p:spPr>
          <a:xfrm>
            <a:off x="407368" y="1825625"/>
            <a:ext cx="6837288"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SzPts val="1800"/>
              <a:buChar char="•"/>
              <a:defRPr sz="1800">
                <a:solidFill>
                  <a:schemeClr val="dk1"/>
                </a:solidFill>
                <a:latin typeface="Arial"/>
                <a:ea typeface="Arial"/>
                <a:cs typeface="Arial"/>
                <a:sym typeface="Arial"/>
              </a:defRPr>
            </a:lvl1pPr>
            <a:lvl2pPr indent="-330200" lvl="1" marL="914400" algn="l">
              <a:lnSpc>
                <a:spcPct val="100000"/>
              </a:lnSpc>
              <a:spcBef>
                <a:spcPts val="500"/>
              </a:spcBef>
              <a:spcAft>
                <a:spcPts val="0"/>
              </a:spcAft>
              <a:buSzPts val="1600"/>
              <a:buChar char="•"/>
              <a:defRPr sz="1600">
                <a:solidFill>
                  <a:schemeClr val="dk1"/>
                </a:solidFill>
                <a:latin typeface="Arial"/>
                <a:ea typeface="Arial"/>
                <a:cs typeface="Arial"/>
                <a:sym typeface="Arial"/>
              </a:defRPr>
            </a:lvl2pPr>
            <a:lvl3pPr indent="-317500" lvl="2" marL="1371600" algn="l">
              <a:lnSpc>
                <a:spcPct val="100000"/>
              </a:lnSpc>
              <a:spcBef>
                <a:spcPts val="500"/>
              </a:spcBef>
              <a:spcAft>
                <a:spcPts val="0"/>
              </a:spcAft>
              <a:buSzPts val="1400"/>
              <a:buChar char="•"/>
              <a:defRPr sz="1400">
                <a:solidFill>
                  <a:schemeClr val="dk1"/>
                </a:solidFill>
                <a:latin typeface="Arial"/>
                <a:ea typeface="Arial"/>
                <a:cs typeface="Arial"/>
                <a:sym typeface="Arial"/>
              </a:defRPr>
            </a:lvl3pPr>
            <a:lvl4pPr indent="-304800" lvl="3" marL="1828800" algn="l">
              <a:lnSpc>
                <a:spcPct val="100000"/>
              </a:lnSpc>
              <a:spcBef>
                <a:spcPts val="500"/>
              </a:spcBef>
              <a:spcAft>
                <a:spcPts val="0"/>
              </a:spcAft>
              <a:buSzPts val="1200"/>
              <a:buChar char="•"/>
              <a:defRPr sz="1200">
                <a:solidFill>
                  <a:schemeClr val="dk1"/>
                </a:solidFill>
                <a:latin typeface="Arial"/>
                <a:ea typeface="Arial"/>
                <a:cs typeface="Arial"/>
                <a:sym typeface="Arial"/>
              </a:defRPr>
            </a:lvl4pPr>
            <a:lvl5pPr indent="-304800" lvl="4" marL="2286000" algn="l">
              <a:lnSpc>
                <a:spcPct val="100000"/>
              </a:lnSpc>
              <a:spcBef>
                <a:spcPts val="500"/>
              </a:spcBef>
              <a:spcAft>
                <a:spcPts val="0"/>
              </a:spcAft>
              <a:buSzPts val="1200"/>
              <a:buChar char="•"/>
              <a:defRPr sz="1200">
                <a:solidFill>
                  <a:schemeClr val="dk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 name="Google Shape;61;p18"/>
          <p:cNvSpPr txBox="1"/>
          <p:nvPr>
            <p:ph idx="12" type="sldNum"/>
          </p:nvPr>
        </p:nvSpPr>
        <p:spPr>
          <a:xfrm>
            <a:off x="11135344" y="6356350"/>
            <a:ext cx="57728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pic>
        <p:nvPicPr>
          <p:cNvPr id="62" name="Google Shape;62;p18"/>
          <p:cNvPicPr preferRelativeResize="0"/>
          <p:nvPr/>
        </p:nvPicPr>
        <p:blipFill rotWithShape="1">
          <a:blip r:embed="rId2">
            <a:alphaModFix/>
          </a:blip>
          <a:srcRect b="0" l="0" r="0" t="0"/>
          <a:stretch/>
        </p:blipFill>
        <p:spPr>
          <a:xfrm>
            <a:off x="9912424" y="471521"/>
            <a:ext cx="1800197" cy="420933"/>
          </a:xfrm>
          <a:prstGeom prst="rect">
            <a:avLst/>
          </a:prstGeom>
          <a:noFill/>
          <a:ln>
            <a:noFill/>
          </a:ln>
        </p:spPr>
      </p:pic>
      <p:sp>
        <p:nvSpPr>
          <p:cNvPr id="63" name="Google Shape;63;p18"/>
          <p:cNvSpPr txBox="1"/>
          <p:nvPr>
            <p:ph type="title"/>
          </p:nvPr>
        </p:nvSpPr>
        <p:spPr>
          <a:xfrm>
            <a:off x="407368" y="447594"/>
            <a:ext cx="7058000" cy="480131"/>
          </a:xfrm>
          <a:prstGeom prst="rect">
            <a:avLst/>
          </a:prstGeom>
          <a:noFill/>
          <a:ln>
            <a:noFill/>
          </a:ln>
        </p:spPr>
        <p:txBody>
          <a:bodyPr anchorCtr="0" anchor="t" bIns="45700" lIns="91425" spcFirstLastPara="1" rIns="91425" wrap="square" tIns="45700">
            <a:spAutoFit/>
          </a:bodyPr>
          <a:lstStyle>
            <a:lvl1pPr lvl="0" algn="l">
              <a:lnSpc>
                <a:spcPct val="90000"/>
              </a:lnSpc>
              <a:spcBef>
                <a:spcPts val="0"/>
              </a:spcBef>
              <a:spcAft>
                <a:spcPts val="0"/>
              </a:spcAft>
              <a:buClr>
                <a:schemeClr val="accent2"/>
              </a:buClr>
              <a:buSzPts val="2800"/>
              <a:buFont typeface="Arial"/>
              <a:buNone/>
              <a:defRPr b="1" sz="2800">
                <a:solidFill>
                  <a:schemeClr val="accent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64" name="Google Shape;64;p18"/>
          <p:cNvGrpSpPr/>
          <p:nvPr/>
        </p:nvGrpSpPr>
        <p:grpSpPr>
          <a:xfrm>
            <a:off x="7276696" y="1340732"/>
            <a:ext cx="4633660" cy="4609012"/>
            <a:chOff x="7276696" y="1340732"/>
            <a:chExt cx="4633660" cy="4609012"/>
          </a:xfrm>
        </p:grpSpPr>
        <p:pic>
          <p:nvPicPr>
            <p:cNvPr id="65" name="Google Shape;65;p18"/>
            <p:cNvPicPr preferRelativeResize="0"/>
            <p:nvPr/>
          </p:nvPicPr>
          <p:blipFill rotWithShape="1">
            <a:blip r:embed="rId3">
              <a:alphaModFix/>
            </a:blip>
            <a:srcRect b="0" l="0" r="0" t="0"/>
            <a:stretch/>
          </p:blipFill>
          <p:spPr>
            <a:xfrm rot="1780887">
              <a:off x="7469207" y="1552334"/>
              <a:ext cx="1140774" cy="1079817"/>
            </a:xfrm>
            <a:prstGeom prst="rect">
              <a:avLst/>
            </a:prstGeom>
            <a:noFill/>
            <a:ln>
              <a:noFill/>
            </a:ln>
          </p:spPr>
        </p:pic>
        <p:pic>
          <p:nvPicPr>
            <p:cNvPr id="66" name="Google Shape;66;p18"/>
            <p:cNvPicPr preferRelativeResize="0"/>
            <p:nvPr/>
          </p:nvPicPr>
          <p:blipFill rotWithShape="1">
            <a:blip r:embed="rId4">
              <a:alphaModFix/>
            </a:blip>
            <a:srcRect b="0" l="0" r="0" t="0"/>
            <a:stretch/>
          </p:blipFill>
          <p:spPr>
            <a:xfrm rot="3032278">
              <a:off x="10659895" y="4580986"/>
              <a:ext cx="950897" cy="1224884"/>
            </a:xfrm>
            <a:prstGeom prst="rect">
              <a:avLst/>
            </a:prstGeom>
            <a:noFill/>
            <a:ln>
              <a:noFill/>
            </a:ln>
          </p:spPr>
        </p:pic>
        <p:pic>
          <p:nvPicPr>
            <p:cNvPr id="67" name="Google Shape;67;p18"/>
            <p:cNvPicPr preferRelativeResize="0"/>
            <p:nvPr/>
          </p:nvPicPr>
          <p:blipFill rotWithShape="1">
            <a:blip r:embed="rId5">
              <a:alphaModFix/>
            </a:blip>
            <a:srcRect b="0" l="0" r="0" t="0"/>
            <a:stretch/>
          </p:blipFill>
          <p:spPr>
            <a:xfrm rot="-8682908">
              <a:off x="7536860" y="4860950"/>
              <a:ext cx="610029" cy="528692"/>
            </a:xfrm>
            <a:prstGeom prst="rect">
              <a:avLst/>
            </a:prstGeom>
            <a:noFill/>
            <a:ln>
              <a:noFill/>
            </a:ln>
          </p:spPr>
        </p:pic>
        <p:pic>
          <p:nvPicPr>
            <p:cNvPr id="68" name="Google Shape;68;p18"/>
            <p:cNvPicPr preferRelativeResize="0"/>
            <p:nvPr/>
          </p:nvPicPr>
          <p:blipFill rotWithShape="1">
            <a:blip r:embed="rId6">
              <a:alphaModFix/>
            </a:blip>
            <a:srcRect b="0" l="0" r="0" t="0"/>
            <a:stretch/>
          </p:blipFill>
          <p:spPr>
            <a:xfrm rot="5064138">
              <a:off x="10890788" y="1833806"/>
              <a:ext cx="628898" cy="770907"/>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Left Image">
  <p:cSld name="Title Content Left Image">
    <p:spTree>
      <p:nvGrpSpPr>
        <p:cNvPr id="69" name="Shape 69"/>
        <p:cNvGrpSpPr/>
        <p:nvPr/>
      </p:nvGrpSpPr>
      <p:grpSpPr>
        <a:xfrm>
          <a:off x="0" y="0"/>
          <a:ext cx="0" cy="0"/>
          <a:chOff x="0" y="0"/>
          <a:chExt cx="0" cy="0"/>
        </a:xfrm>
      </p:grpSpPr>
      <p:sp>
        <p:nvSpPr>
          <p:cNvPr id="70" name="Google Shape;70;p19"/>
          <p:cNvSpPr txBox="1"/>
          <p:nvPr>
            <p:ph idx="1" type="body"/>
          </p:nvPr>
        </p:nvSpPr>
        <p:spPr>
          <a:xfrm>
            <a:off x="5325923" y="1825625"/>
            <a:ext cx="6311221"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1000"/>
              </a:spcBef>
              <a:spcAft>
                <a:spcPts val="0"/>
              </a:spcAft>
              <a:buSzPts val="1800"/>
              <a:buChar char="•"/>
              <a:defRPr sz="1800">
                <a:solidFill>
                  <a:schemeClr val="dk1"/>
                </a:solidFill>
                <a:latin typeface="Arial"/>
                <a:ea typeface="Arial"/>
                <a:cs typeface="Arial"/>
                <a:sym typeface="Arial"/>
              </a:defRPr>
            </a:lvl1pPr>
            <a:lvl2pPr indent="-330200" lvl="1" marL="914400" algn="l">
              <a:lnSpc>
                <a:spcPct val="100000"/>
              </a:lnSpc>
              <a:spcBef>
                <a:spcPts val="500"/>
              </a:spcBef>
              <a:spcAft>
                <a:spcPts val="0"/>
              </a:spcAft>
              <a:buSzPts val="1600"/>
              <a:buChar char="•"/>
              <a:defRPr sz="1600">
                <a:solidFill>
                  <a:schemeClr val="dk1"/>
                </a:solidFill>
                <a:latin typeface="Arial"/>
                <a:ea typeface="Arial"/>
                <a:cs typeface="Arial"/>
                <a:sym typeface="Arial"/>
              </a:defRPr>
            </a:lvl2pPr>
            <a:lvl3pPr indent="-317500" lvl="2" marL="1371600" algn="l">
              <a:lnSpc>
                <a:spcPct val="100000"/>
              </a:lnSpc>
              <a:spcBef>
                <a:spcPts val="500"/>
              </a:spcBef>
              <a:spcAft>
                <a:spcPts val="0"/>
              </a:spcAft>
              <a:buSzPts val="1400"/>
              <a:buChar char="•"/>
              <a:defRPr sz="1400">
                <a:solidFill>
                  <a:schemeClr val="dk1"/>
                </a:solidFill>
                <a:latin typeface="Arial"/>
                <a:ea typeface="Arial"/>
                <a:cs typeface="Arial"/>
                <a:sym typeface="Arial"/>
              </a:defRPr>
            </a:lvl3pPr>
            <a:lvl4pPr indent="-304800" lvl="3" marL="1828800" algn="l">
              <a:lnSpc>
                <a:spcPct val="100000"/>
              </a:lnSpc>
              <a:spcBef>
                <a:spcPts val="500"/>
              </a:spcBef>
              <a:spcAft>
                <a:spcPts val="0"/>
              </a:spcAft>
              <a:buSzPts val="1200"/>
              <a:buChar char="•"/>
              <a:defRPr sz="1200">
                <a:solidFill>
                  <a:schemeClr val="dk1"/>
                </a:solidFill>
                <a:latin typeface="Arial"/>
                <a:ea typeface="Arial"/>
                <a:cs typeface="Arial"/>
                <a:sym typeface="Arial"/>
              </a:defRPr>
            </a:lvl4pPr>
            <a:lvl5pPr indent="-304800" lvl="4" marL="2286000" algn="l">
              <a:lnSpc>
                <a:spcPct val="100000"/>
              </a:lnSpc>
              <a:spcBef>
                <a:spcPts val="500"/>
              </a:spcBef>
              <a:spcAft>
                <a:spcPts val="0"/>
              </a:spcAft>
              <a:buSzPts val="1200"/>
              <a:buChar char="•"/>
              <a:defRPr sz="1200">
                <a:solidFill>
                  <a:schemeClr val="dk1"/>
                </a:solidFill>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9"/>
          <p:cNvSpPr txBox="1"/>
          <p:nvPr>
            <p:ph idx="12" type="sldNum"/>
          </p:nvPr>
        </p:nvSpPr>
        <p:spPr>
          <a:xfrm>
            <a:off x="11059864" y="6356350"/>
            <a:ext cx="57728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l-GR"/>
              <a:t>‹#›</a:t>
            </a:fld>
            <a:endParaRPr/>
          </a:p>
        </p:txBody>
      </p:sp>
      <p:pic>
        <p:nvPicPr>
          <p:cNvPr id="72" name="Google Shape;72;p19"/>
          <p:cNvPicPr preferRelativeResize="0"/>
          <p:nvPr/>
        </p:nvPicPr>
        <p:blipFill rotWithShape="1">
          <a:blip r:embed="rId2">
            <a:alphaModFix/>
          </a:blip>
          <a:srcRect b="0" l="0" r="0" t="0"/>
          <a:stretch/>
        </p:blipFill>
        <p:spPr>
          <a:xfrm>
            <a:off x="461626" y="471521"/>
            <a:ext cx="1800197" cy="420933"/>
          </a:xfrm>
          <a:prstGeom prst="rect">
            <a:avLst/>
          </a:prstGeom>
          <a:noFill/>
          <a:ln>
            <a:noFill/>
          </a:ln>
        </p:spPr>
      </p:pic>
      <p:sp>
        <p:nvSpPr>
          <p:cNvPr id="73" name="Google Shape;73;p19"/>
          <p:cNvSpPr txBox="1"/>
          <p:nvPr>
            <p:ph type="title"/>
          </p:nvPr>
        </p:nvSpPr>
        <p:spPr>
          <a:xfrm>
            <a:off x="5325923" y="447594"/>
            <a:ext cx="6311221" cy="480131"/>
          </a:xfrm>
          <a:prstGeom prst="rect">
            <a:avLst/>
          </a:prstGeom>
          <a:noFill/>
          <a:ln>
            <a:noFill/>
          </a:ln>
        </p:spPr>
        <p:txBody>
          <a:bodyPr anchorCtr="0" anchor="t" bIns="45700" lIns="91425" spcFirstLastPara="1" rIns="91425" wrap="square" tIns="45700">
            <a:spAutoFit/>
          </a:bodyPr>
          <a:lstStyle>
            <a:lvl1pPr lvl="0" algn="l">
              <a:lnSpc>
                <a:spcPct val="90000"/>
              </a:lnSpc>
              <a:spcBef>
                <a:spcPts val="0"/>
              </a:spcBef>
              <a:spcAft>
                <a:spcPts val="0"/>
              </a:spcAft>
              <a:buClr>
                <a:schemeClr val="accent2"/>
              </a:buClr>
              <a:buSzPts val="2800"/>
              <a:buFont typeface="Arial"/>
              <a:buNone/>
              <a:defRPr b="1" sz="2800">
                <a:solidFill>
                  <a:schemeClr val="accent2"/>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9"/>
          <p:cNvSpPr/>
          <p:nvPr>
            <p:ph idx="2" type="pic"/>
          </p:nvPr>
        </p:nvSpPr>
        <p:spPr>
          <a:xfrm>
            <a:off x="695400" y="1840505"/>
            <a:ext cx="3876261" cy="3958182"/>
          </a:xfrm>
          <a:prstGeom prst="ellipse">
            <a:avLst/>
          </a:prstGeom>
          <a:noFill/>
          <a:ln>
            <a:noFill/>
          </a:ln>
        </p:spPr>
      </p:sp>
      <p:grpSp>
        <p:nvGrpSpPr>
          <p:cNvPr id="75" name="Google Shape;75;p19"/>
          <p:cNvGrpSpPr/>
          <p:nvPr/>
        </p:nvGrpSpPr>
        <p:grpSpPr>
          <a:xfrm flipH="1">
            <a:off x="220540" y="1340732"/>
            <a:ext cx="4633660" cy="4609012"/>
            <a:chOff x="7276696" y="1340732"/>
            <a:chExt cx="4633660" cy="4609012"/>
          </a:xfrm>
        </p:grpSpPr>
        <p:pic>
          <p:nvPicPr>
            <p:cNvPr id="76" name="Google Shape;76;p19"/>
            <p:cNvPicPr preferRelativeResize="0"/>
            <p:nvPr/>
          </p:nvPicPr>
          <p:blipFill rotWithShape="1">
            <a:blip r:embed="rId3">
              <a:alphaModFix/>
            </a:blip>
            <a:srcRect b="0" l="0" r="0" t="0"/>
            <a:stretch/>
          </p:blipFill>
          <p:spPr>
            <a:xfrm rot="1780887">
              <a:off x="7469207" y="1552334"/>
              <a:ext cx="1140774" cy="1079817"/>
            </a:xfrm>
            <a:prstGeom prst="rect">
              <a:avLst/>
            </a:prstGeom>
            <a:noFill/>
            <a:ln>
              <a:noFill/>
            </a:ln>
          </p:spPr>
        </p:pic>
        <p:pic>
          <p:nvPicPr>
            <p:cNvPr id="77" name="Google Shape;77;p19"/>
            <p:cNvPicPr preferRelativeResize="0"/>
            <p:nvPr/>
          </p:nvPicPr>
          <p:blipFill rotWithShape="1">
            <a:blip r:embed="rId4">
              <a:alphaModFix/>
            </a:blip>
            <a:srcRect b="0" l="0" r="0" t="0"/>
            <a:stretch/>
          </p:blipFill>
          <p:spPr>
            <a:xfrm rot="3032278">
              <a:off x="10659895" y="4580986"/>
              <a:ext cx="950897" cy="1224884"/>
            </a:xfrm>
            <a:prstGeom prst="rect">
              <a:avLst/>
            </a:prstGeom>
            <a:noFill/>
            <a:ln>
              <a:noFill/>
            </a:ln>
          </p:spPr>
        </p:pic>
        <p:pic>
          <p:nvPicPr>
            <p:cNvPr id="78" name="Google Shape;78;p19"/>
            <p:cNvPicPr preferRelativeResize="0"/>
            <p:nvPr/>
          </p:nvPicPr>
          <p:blipFill rotWithShape="1">
            <a:blip r:embed="rId5">
              <a:alphaModFix/>
            </a:blip>
            <a:srcRect b="0" l="0" r="0" t="0"/>
            <a:stretch/>
          </p:blipFill>
          <p:spPr>
            <a:xfrm rot="-8682908">
              <a:off x="7536860" y="4860950"/>
              <a:ext cx="610029" cy="528692"/>
            </a:xfrm>
            <a:prstGeom prst="rect">
              <a:avLst/>
            </a:prstGeom>
            <a:noFill/>
            <a:ln>
              <a:noFill/>
            </a:ln>
          </p:spPr>
        </p:pic>
        <p:pic>
          <p:nvPicPr>
            <p:cNvPr id="79" name="Google Shape;79;p19"/>
            <p:cNvPicPr preferRelativeResize="0"/>
            <p:nvPr/>
          </p:nvPicPr>
          <p:blipFill rotWithShape="1">
            <a:blip r:embed="rId6">
              <a:alphaModFix/>
            </a:blip>
            <a:srcRect b="0" l="0" r="0" t="0"/>
            <a:stretch/>
          </p:blipFill>
          <p:spPr>
            <a:xfrm rot="5064138">
              <a:off x="10890788" y="1833806"/>
              <a:ext cx="628898" cy="770907"/>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
        <p:nvSpPr>
          <p:cNvPr id="10" name="Google Shape;10;p10"/>
          <p:cNvSpPr txBox="1"/>
          <p:nvPr>
            <p:ph type="title"/>
          </p:nvPr>
        </p:nvSpPr>
        <p:spPr>
          <a:xfrm>
            <a:off x="407368"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Arial"/>
              <a:buNone/>
              <a:defRPr b="1" i="0" sz="4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0"/>
          <p:cNvSpPr txBox="1"/>
          <p:nvPr>
            <p:ph idx="1" type="body"/>
          </p:nvPr>
        </p:nvSpPr>
        <p:spPr>
          <a:xfrm>
            <a:off x="407368"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accent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accent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accent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DM Sans"/>
                <a:ea typeface="DM Sans"/>
                <a:cs typeface="DM Sans"/>
                <a:sym typeface="DM Sans"/>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DM Sans"/>
                <a:ea typeface="DM Sans"/>
                <a:cs typeface="DM Sans"/>
                <a:sym typeface="DM Sans"/>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DM Sans"/>
                <a:ea typeface="DM Sans"/>
                <a:cs typeface="DM Sans"/>
                <a:sym typeface="DM Sans"/>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DM Sans"/>
                <a:ea typeface="DM Sans"/>
                <a:cs typeface="DM Sans"/>
                <a:sym typeface="DM Sans"/>
              </a:defRPr>
            </a:lvl9pPr>
          </a:lstStyle>
          <a:p/>
        </p:txBody>
      </p:sp>
      <p:sp>
        <p:nvSpPr>
          <p:cNvPr id="12" name="Google Shape;12;p10"/>
          <p:cNvSpPr txBox="1"/>
          <p:nvPr>
            <p:ph idx="12" type="sldNum"/>
          </p:nvPr>
        </p:nvSpPr>
        <p:spPr>
          <a:xfrm>
            <a:off x="11135344" y="6356350"/>
            <a:ext cx="57728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accent1"/>
                </a:solidFill>
                <a:latin typeface="Arial"/>
                <a:ea typeface="Arial"/>
                <a:cs typeface="Arial"/>
                <a:sym typeface="Arial"/>
              </a:defRPr>
            </a:lvl1pPr>
            <a:lvl2pPr indent="0" lvl="1" marL="0" marR="0" rtl="0" algn="r">
              <a:spcBef>
                <a:spcPts val="0"/>
              </a:spcBef>
              <a:buNone/>
              <a:defRPr b="0" i="0" sz="1200" u="none" cap="none" strike="noStrike">
                <a:solidFill>
                  <a:schemeClr val="accent1"/>
                </a:solidFill>
                <a:latin typeface="Arial"/>
                <a:ea typeface="Arial"/>
                <a:cs typeface="Arial"/>
                <a:sym typeface="Arial"/>
              </a:defRPr>
            </a:lvl2pPr>
            <a:lvl3pPr indent="0" lvl="2" marL="0" marR="0" rtl="0" algn="r">
              <a:spcBef>
                <a:spcPts val="0"/>
              </a:spcBef>
              <a:buNone/>
              <a:defRPr b="0" i="0" sz="1200" u="none" cap="none" strike="noStrike">
                <a:solidFill>
                  <a:schemeClr val="accent1"/>
                </a:solidFill>
                <a:latin typeface="Arial"/>
                <a:ea typeface="Arial"/>
                <a:cs typeface="Arial"/>
                <a:sym typeface="Arial"/>
              </a:defRPr>
            </a:lvl3pPr>
            <a:lvl4pPr indent="0" lvl="3" marL="0" marR="0" rtl="0" algn="r">
              <a:spcBef>
                <a:spcPts val="0"/>
              </a:spcBef>
              <a:buNone/>
              <a:defRPr b="0" i="0" sz="1200" u="none" cap="none" strike="noStrike">
                <a:solidFill>
                  <a:schemeClr val="accent1"/>
                </a:solidFill>
                <a:latin typeface="Arial"/>
                <a:ea typeface="Arial"/>
                <a:cs typeface="Arial"/>
                <a:sym typeface="Arial"/>
              </a:defRPr>
            </a:lvl4pPr>
            <a:lvl5pPr indent="0" lvl="4" marL="0" marR="0" rtl="0" algn="r">
              <a:spcBef>
                <a:spcPts val="0"/>
              </a:spcBef>
              <a:buNone/>
              <a:defRPr b="0" i="0" sz="1200" u="none" cap="none" strike="noStrike">
                <a:solidFill>
                  <a:schemeClr val="accent1"/>
                </a:solidFill>
                <a:latin typeface="Arial"/>
                <a:ea typeface="Arial"/>
                <a:cs typeface="Arial"/>
                <a:sym typeface="Arial"/>
              </a:defRPr>
            </a:lvl5pPr>
            <a:lvl6pPr indent="0" lvl="5" marL="0" marR="0" rtl="0" algn="r">
              <a:spcBef>
                <a:spcPts val="0"/>
              </a:spcBef>
              <a:buNone/>
              <a:defRPr b="0" i="0" sz="1200" u="none" cap="none" strike="noStrike">
                <a:solidFill>
                  <a:schemeClr val="accent1"/>
                </a:solidFill>
                <a:latin typeface="Arial"/>
                <a:ea typeface="Arial"/>
                <a:cs typeface="Arial"/>
                <a:sym typeface="Arial"/>
              </a:defRPr>
            </a:lvl6pPr>
            <a:lvl7pPr indent="0" lvl="6" marL="0" marR="0" rtl="0" algn="r">
              <a:spcBef>
                <a:spcPts val="0"/>
              </a:spcBef>
              <a:buNone/>
              <a:defRPr b="0" i="0" sz="1200" u="none" cap="none" strike="noStrike">
                <a:solidFill>
                  <a:schemeClr val="accent1"/>
                </a:solidFill>
                <a:latin typeface="Arial"/>
                <a:ea typeface="Arial"/>
                <a:cs typeface="Arial"/>
                <a:sym typeface="Arial"/>
              </a:defRPr>
            </a:lvl7pPr>
            <a:lvl8pPr indent="0" lvl="7" marL="0" marR="0" rtl="0" algn="r">
              <a:spcBef>
                <a:spcPts val="0"/>
              </a:spcBef>
              <a:buNone/>
              <a:defRPr b="0" i="0" sz="1200" u="none" cap="none" strike="noStrike">
                <a:solidFill>
                  <a:schemeClr val="accent1"/>
                </a:solidFill>
                <a:latin typeface="Arial"/>
                <a:ea typeface="Arial"/>
                <a:cs typeface="Arial"/>
                <a:sym typeface="Arial"/>
              </a:defRPr>
            </a:lvl8pPr>
            <a:lvl9pPr indent="0" lvl="8" marL="0" marR="0" rtl="0" algn="r">
              <a:spcBef>
                <a:spcPts val="0"/>
              </a:spcBef>
              <a:buNone/>
              <a:defRPr b="0" i="0" sz="1200" u="none" cap="none" strike="noStrike">
                <a:solidFill>
                  <a:schemeClr val="accen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l-G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7.png"/><Relationship Id="rId4" Type="http://schemas.openxmlformats.org/officeDocument/2006/relationships/image" Target="../media/image2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4.png"/></Relationships>
</file>

<file path=ppt/slides/_rels/slide8.xml.rels><?xml version="1.0" encoding="UTF-8" standalone="yes"?><Relationships xmlns="http://schemas.openxmlformats.org/package/2006/relationships"><Relationship Id="rId11" Type="http://schemas.openxmlformats.org/officeDocument/2006/relationships/image" Target="../media/image23.png"/><Relationship Id="rId10" Type="http://schemas.openxmlformats.org/officeDocument/2006/relationships/image" Target="../media/image33.png"/><Relationship Id="rId13" Type="http://schemas.openxmlformats.org/officeDocument/2006/relationships/image" Target="../media/image31.png"/><Relationship Id="rId12" Type="http://schemas.openxmlformats.org/officeDocument/2006/relationships/image" Target="../media/image39.png"/><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image" Target="../media/image26.png"/><Relationship Id="rId9" Type="http://schemas.openxmlformats.org/officeDocument/2006/relationships/image" Target="../media/image22.png"/><Relationship Id="rId14" Type="http://schemas.openxmlformats.org/officeDocument/2006/relationships/image" Target="../media/image30.png"/><Relationship Id="rId5" Type="http://schemas.openxmlformats.org/officeDocument/2006/relationships/image" Target="../media/image21.png"/><Relationship Id="rId6" Type="http://schemas.openxmlformats.org/officeDocument/2006/relationships/image" Target="../media/image24.png"/><Relationship Id="rId7" Type="http://schemas.openxmlformats.org/officeDocument/2006/relationships/image" Target="../media/image18.png"/><Relationship Id="rId8" Type="http://schemas.openxmlformats.org/officeDocument/2006/relationships/image" Target="../media/image2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
          <p:cNvSpPr txBox="1"/>
          <p:nvPr>
            <p:ph type="ctrTitle"/>
          </p:nvPr>
        </p:nvSpPr>
        <p:spPr>
          <a:xfrm>
            <a:off x="911424" y="908720"/>
            <a:ext cx="7056784" cy="2376263"/>
          </a:xfrm>
          <a:prstGeom prst="rect">
            <a:avLst/>
          </a:prstGeom>
          <a:noFill/>
          <a:ln>
            <a:noFill/>
          </a:ln>
        </p:spPr>
        <p:txBody>
          <a:bodyPr anchorCtr="0" anchor="b" bIns="45700" lIns="90000" spcFirstLastPara="1" rIns="91425" wrap="square" tIns="45700">
            <a:noAutofit/>
          </a:bodyPr>
          <a:lstStyle/>
          <a:p>
            <a:pPr indent="0" lvl="0" marL="0" rtl="0" algn="l">
              <a:lnSpc>
                <a:spcPct val="90000"/>
              </a:lnSpc>
              <a:spcBef>
                <a:spcPts val="0"/>
              </a:spcBef>
              <a:spcAft>
                <a:spcPts val="0"/>
              </a:spcAft>
              <a:buClr>
                <a:schemeClr val="lt1"/>
              </a:buClr>
              <a:buSzPts val="3200"/>
              <a:buFont typeface="Arial"/>
              <a:buNone/>
            </a:pPr>
            <a:r>
              <a:rPr i="1" lang="el-GR" sz="3200"/>
              <a:t>Farming smarter, not harder</a:t>
            </a:r>
            <a:br>
              <a:rPr i="1" lang="el-GR" sz="3200"/>
            </a:br>
            <a:br>
              <a:rPr i="1" lang="el-GR" sz="3200"/>
            </a:br>
            <a:endParaRPr i="1" sz="3200"/>
          </a:p>
        </p:txBody>
      </p:sp>
      <p:sp>
        <p:nvSpPr>
          <p:cNvPr id="116" name="Google Shape;116;p1"/>
          <p:cNvSpPr txBox="1"/>
          <p:nvPr>
            <p:ph idx="2" type="body"/>
          </p:nvPr>
        </p:nvSpPr>
        <p:spPr>
          <a:xfrm>
            <a:off x="1146014" y="5445224"/>
            <a:ext cx="4392612" cy="313932"/>
          </a:xfrm>
          <a:prstGeom prst="rect">
            <a:avLst/>
          </a:prstGeom>
          <a:noFill/>
          <a:ln>
            <a:noFill/>
          </a:ln>
        </p:spPr>
        <p:txBody>
          <a:bodyPr anchorCtr="0" anchor="t" bIns="45700" lIns="91425" spcFirstLastPara="1" rIns="91425" wrap="square" tIns="45700">
            <a:spAutoFit/>
          </a:bodyPr>
          <a:lstStyle/>
          <a:p>
            <a:pPr indent="0" lvl="0" marL="0" rtl="0" algn="ctr">
              <a:lnSpc>
                <a:spcPct val="90000"/>
              </a:lnSpc>
              <a:spcBef>
                <a:spcPts val="0"/>
              </a:spcBef>
              <a:spcAft>
                <a:spcPts val="0"/>
              </a:spcAft>
              <a:buSzPts val="1600"/>
              <a:buNone/>
            </a:pPr>
            <a:r>
              <a:rPr lang="el-GR"/>
              <a:t>06 Νοε. 2025 – ICAERUS EVENT </a:t>
            </a:r>
            <a:endParaRPr/>
          </a:p>
        </p:txBody>
      </p:sp>
      <p:sp>
        <p:nvSpPr>
          <p:cNvPr id="117" name="Google Shape;117;p1"/>
          <p:cNvSpPr txBox="1"/>
          <p:nvPr/>
        </p:nvSpPr>
        <p:spPr>
          <a:xfrm>
            <a:off x="335360" y="3429000"/>
            <a:ext cx="5912152" cy="866018"/>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5F5F5"/>
              </a:buClr>
              <a:buSzPts val="1100"/>
              <a:buFont typeface="Arial"/>
              <a:buNone/>
            </a:pPr>
            <a:r>
              <a:rPr lang="el-GR" sz="1600">
                <a:solidFill>
                  <a:schemeClr val="lt1"/>
                </a:solidFill>
                <a:latin typeface="Arial"/>
                <a:ea typeface="Arial"/>
                <a:cs typeface="Arial"/>
                <a:sym typeface="Arial"/>
              </a:rPr>
              <a:t>Γιώργος Παπαδόπουλος </a:t>
            </a:r>
            <a:endParaRPr sz="1600">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F5F5F5"/>
              </a:buClr>
              <a:buSzPts val="1100"/>
              <a:buFont typeface="Arial"/>
              <a:buNone/>
            </a:pPr>
            <a:r>
              <a:rPr lang="el-GR" sz="1400">
                <a:solidFill>
                  <a:schemeClr val="lt1"/>
                </a:solidFill>
                <a:latin typeface="Arial"/>
                <a:ea typeface="Arial"/>
                <a:cs typeface="Arial"/>
                <a:sym typeface="Arial"/>
              </a:rPr>
              <a:t>Υπ. Διδάκτορας – Ερευνητικός συνεργάτης</a:t>
            </a:r>
            <a:endParaRPr sz="1400">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F5F5F5"/>
              </a:buClr>
              <a:buSzPts val="1100"/>
              <a:buFont typeface="Arial"/>
              <a:buNone/>
            </a:pPr>
            <a:r>
              <a:rPr lang="el-GR" sz="1100">
                <a:solidFill>
                  <a:schemeClr val="lt1"/>
                </a:solidFill>
                <a:latin typeface="Arial"/>
                <a:ea typeface="Arial"/>
                <a:cs typeface="Arial"/>
                <a:sym typeface="Arial"/>
              </a:rPr>
              <a:t>gpapadopoulos@aua.gr</a:t>
            </a:r>
            <a:endParaRPr/>
          </a:p>
          <a:p>
            <a:pPr indent="0" lvl="0" marL="0" marR="0" rtl="0" algn="ctr">
              <a:lnSpc>
                <a:spcPct val="100000"/>
              </a:lnSpc>
              <a:spcBef>
                <a:spcPts val="0"/>
              </a:spcBef>
              <a:spcAft>
                <a:spcPts val="0"/>
              </a:spcAft>
              <a:buClr>
                <a:srgbClr val="F5F5F5"/>
              </a:buClr>
              <a:buSzPts val="1100"/>
              <a:buFont typeface="Arial"/>
              <a:buNone/>
            </a:pPr>
            <a:r>
              <a:t/>
            </a:r>
            <a:endParaRPr sz="1400">
              <a:solidFill>
                <a:schemeClr val="dk1"/>
              </a:solidFill>
              <a:latin typeface="Arial"/>
              <a:ea typeface="Arial"/>
              <a:cs typeface="Arial"/>
              <a:sym typeface="Arial"/>
            </a:endParaRPr>
          </a:p>
        </p:txBody>
      </p:sp>
      <p:pic>
        <p:nvPicPr>
          <p:cNvPr id="118" name="Google Shape;118;p1"/>
          <p:cNvPicPr preferRelativeResize="0"/>
          <p:nvPr/>
        </p:nvPicPr>
        <p:blipFill rotWithShape="1">
          <a:blip r:embed="rId3">
            <a:alphaModFix/>
          </a:blip>
          <a:srcRect b="0" l="0" r="0" t="0"/>
          <a:stretch/>
        </p:blipFill>
        <p:spPr>
          <a:xfrm>
            <a:off x="1064192" y="4221088"/>
            <a:ext cx="4454488" cy="85267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
          <p:cNvSpPr txBox="1"/>
          <p:nvPr>
            <p:ph idx="12" type="sldNum"/>
          </p:nvPr>
        </p:nvSpPr>
        <p:spPr>
          <a:xfrm>
            <a:off x="11135344" y="6356350"/>
            <a:ext cx="57728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l-GR"/>
              <a:t>‹#›</a:t>
            </a:fld>
            <a:endParaRPr/>
          </a:p>
        </p:txBody>
      </p:sp>
      <p:sp>
        <p:nvSpPr>
          <p:cNvPr id="124" name="Google Shape;124;p2"/>
          <p:cNvSpPr txBox="1"/>
          <p:nvPr>
            <p:ph type="title"/>
          </p:nvPr>
        </p:nvSpPr>
        <p:spPr>
          <a:xfrm>
            <a:off x="1487488" y="503069"/>
            <a:ext cx="7058000" cy="480131"/>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0"/>
              </a:spcBef>
              <a:spcAft>
                <a:spcPts val="0"/>
              </a:spcAft>
              <a:buClr>
                <a:schemeClr val="lt1"/>
              </a:buClr>
              <a:buSzPts val="2800"/>
              <a:buFont typeface="Arial"/>
              <a:buNone/>
            </a:pPr>
            <a:r>
              <a:rPr lang="el-GR"/>
              <a:t>Εν συντομία:</a:t>
            </a:r>
            <a:endParaRPr b="1"/>
          </a:p>
        </p:txBody>
      </p:sp>
      <p:pic>
        <p:nvPicPr>
          <p:cNvPr id="125" name="Google Shape;125;p2"/>
          <p:cNvPicPr preferRelativeResize="0"/>
          <p:nvPr/>
        </p:nvPicPr>
        <p:blipFill rotWithShape="1">
          <a:blip r:embed="rId3">
            <a:alphaModFix/>
          </a:blip>
          <a:srcRect b="0" l="0" r="0" t="0"/>
          <a:stretch/>
        </p:blipFill>
        <p:spPr>
          <a:xfrm>
            <a:off x="479376" y="402193"/>
            <a:ext cx="669421" cy="581007"/>
          </a:xfrm>
          <a:prstGeom prst="rect">
            <a:avLst/>
          </a:prstGeom>
          <a:noFill/>
          <a:ln>
            <a:noFill/>
          </a:ln>
        </p:spPr>
      </p:pic>
      <p:sp>
        <p:nvSpPr>
          <p:cNvPr id="126" name="Google Shape;126;p2"/>
          <p:cNvSpPr txBox="1"/>
          <p:nvPr>
            <p:ph idx="1" type="body"/>
          </p:nvPr>
        </p:nvSpPr>
        <p:spPr>
          <a:xfrm>
            <a:off x="407368" y="1253330"/>
            <a:ext cx="11377264" cy="4911973"/>
          </a:xfrm>
          <a:prstGeom prst="rect">
            <a:avLst/>
          </a:prstGeom>
          <a:noFill/>
          <a:ln>
            <a:noFill/>
          </a:ln>
        </p:spPr>
        <p:txBody>
          <a:bodyPr anchorCtr="0" anchor="t" bIns="45700" lIns="91425" spcFirstLastPara="1" rIns="91425" wrap="square" tIns="45700">
            <a:normAutofit/>
          </a:bodyPr>
          <a:lstStyle/>
          <a:p>
            <a:pPr indent="0" lvl="0" marL="0" rtl="0" algn="ctr">
              <a:lnSpc>
                <a:spcPct val="100000"/>
              </a:lnSpc>
              <a:spcBef>
                <a:spcPts val="0"/>
              </a:spcBef>
              <a:spcAft>
                <a:spcPts val="0"/>
              </a:spcAft>
              <a:buSzPts val="2400"/>
              <a:buNone/>
            </a:pPr>
            <a:r>
              <a:rPr b="1" lang="el-GR" sz="2400"/>
              <a:t>Τίτλος:</a:t>
            </a:r>
            <a:r>
              <a:rPr lang="el-GR" sz="2400"/>
              <a:t> </a:t>
            </a:r>
            <a:r>
              <a:rPr i="1" lang="el-GR" sz="2400"/>
              <a:t>Μετασχηματισμός του κλαδέματος στη </a:t>
            </a:r>
            <a:r>
              <a:rPr b="1" i="1" lang="el-GR" sz="2400"/>
              <a:t>γεωργία μικρής κλίμακας </a:t>
            </a:r>
            <a:r>
              <a:rPr i="1" lang="el-GR" sz="2400"/>
              <a:t>για </a:t>
            </a:r>
            <a:r>
              <a:rPr b="1" i="1" lang="el-GR" sz="2400"/>
              <a:t>βελτιωμένη παραγωγικότητα </a:t>
            </a:r>
            <a:r>
              <a:rPr i="1" lang="el-GR" sz="2400"/>
              <a:t>και </a:t>
            </a:r>
            <a:r>
              <a:rPr b="1" i="1" lang="el-GR" sz="2400"/>
              <a:t>καλύτερες συνθήκες εργασίας </a:t>
            </a:r>
            <a:r>
              <a:rPr i="1" lang="el-GR" sz="2400"/>
              <a:t>μέσω </a:t>
            </a:r>
            <a:r>
              <a:rPr b="1" i="1" lang="el-GR" sz="2400"/>
              <a:t>Επαυξημένης Πραγματικότητας (AR) </a:t>
            </a:r>
            <a:r>
              <a:rPr i="1" lang="el-GR" sz="2400"/>
              <a:t>και </a:t>
            </a:r>
            <a:r>
              <a:rPr b="1" i="1" lang="el-GR" sz="2400"/>
              <a:t>Ρομποτικής</a:t>
            </a:r>
            <a:r>
              <a:rPr b="1" lang="el-GR" sz="2400"/>
              <a:t>.</a:t>
            </a:r>
            <a:endParaRPr/>
          </a:p>
          <a:p>
            <a:pPr indent="0" lvl="0" marL="0" rtl="0" algn="ctr">
              <a:lnSpc>
                <a:spcPct val="100000"/>
              </a:lnSpc>
              <a:spcBef>
                <a:spcPts val="1000"/>
              </a:spcBef>
              <a:spcAft>
                <a:spcPts val="0"/>
              </a:spcAft>
              <a:buSzPts val="2000"/>
              <a:buNone/>
            </a:pPr>
            <a:r>
              <a:t/>
            </a:r>
            <a:endParaRPr sz="2000"/>
          </a:p>
          <a:p>
            <a:pPr indent="-228600" lvl="0" marL="228600" rtl="0" algn="l">
              <a:lnSpc>
                <a:spcPct val="100000"/>
              </a:lnSpc>
              <a:spcBef>
                <a:spcPts val="1000"/>
              </a:spcBef>
              <a:spcAft>
                <a:spcPts val="0"/>
              </a:spcAft>
              <a:buClr>
                <a:schemeClr val="lt1"/>
              </a:buClr>
              <a:buSzPts val="2000"/>
              <a:buChar char="•"/>
            </a:pPr>
            <a:r>
              <a:rPr b="1" lang="el-GR" sz="2000"/>
              <a:t>Αριθμός Χρηματοδότησης (Grant Agreement):</a:t>
            </a:r>
            <a:r>
              <a:rPr lang="el-GR" sz="2000"/>
              <a:t> 101182739</a:t>
            </a:r>
            <a:endParaRPr/>
          </a:p>
          <a:p>
            <a:pPr indent="-228600" lvl="0" marL="228600" rtl="0" algn="l">
              <a:lnSpc>
                <a:spcPct val="100000"/>
              </a:lnSpc>
              <a:spcBef>
                <a:spcPts val="1000"/>
              </a:spcBef>
              <a:spcAft>
                <a:spcPts val="0"/>
              </a:spcAft>
              <a:buClr>
                <a:schemeClr val="lt1"/>
              </a:buClr>
              <a:buSzPts val="2000"/>
              <a:buChar char="•"/>
            </a:pPr>
            <a:r>
              <a:rPr b="1" lang="el-GR" sz="2000"/>
              <a:t>Έναρξη έργου:</a:t>
            </a:r>
            <a:r>
              <a:rPr lang="el-GR" sz="2000"/>
              <a:t> 1 Φεβρουαρίου 2025</a:t>
            </a:r>
            <a:br>
              <a:rPr lang="el-GR" sz="2000"/>
            </a:br>
            <a:r>
              <a:rPr b="1" lang="el-GR" sz="2000"/>
              <a:t>Διάρκεια:</a:t>
            </a:r>
            <a:r>
              <a:rPr lang="el-GR" sz="2000"/>
              <a:t> 60 μήνες</a:t>
            </a:r>
            <a:endParaRPr/>
          </a:p>
          <a:p>
            <a:pPr indent="-228600" lvl="0" marL="228600" rtl="0" algn="l">
              <a:lnSpc>
                <a:spcPct val="100000"/>
              </a:lnSpc>
              <a:spcBef>
                <a:spcPts val="1000"/>
              </a:spcBef>
              <a:spcAft>
                <a:spcPts val="0"/>
              </a:spcAft>
              <a:buClr>
                <a:schemeClr val="lt1"/>
              </a:buClr>
              <a:buSzPts val="2000"/>
              <a:buChar char="•"/>
            </a:pPr>
            <a:r>
              <a:rPr b="1" lang="el-GR" sz="2000"/>
              <a:t>Εταίροι:</a:t>
            </a:r>
            <a:r>
              <a:rPr lang="el-GR" sz="2000"/>
              <a:t> 11 οργανισμοί από Ισπανία, Φινλανδία, Ιταλία, Γερμανία, Ελλάδα, Ιρλανδία και Ηνωμένο Βασίλειο</a:t>
            </a:r>
            <a:endParaRPr/>
          </a:p>
          <a:p>
            <a:pPr indent="-228600" lvl="0" marL="228600" rtl="0" algn="l">
              <a:lnSpc>
                <a:spcPct val="100000"/>
              </a:lnSpc>
              <a:spcBef>
                <a:spcPts val="1000"/>
              </a:spcBef>
              <a:spcAft>
                <a:spcPts val="0"/>
              </a:spcAft>
              <a:buClr>
                <a:schemeClr val="lt1"/>
              </a:buClr>
              <a:buSzPts val="2000"/>
              <a:buChar char="•"/>
            </a:pPr>
            <a:r>
              <a:rPr b="1" lang="el-GR" sz="2000"/>
              <a:t>Open Calls:</a:t>
            </a:r>
            <a:r>
              <a:rPr lang="el-GR" sz="2000"/>
              <a:t> 690.000 €, 2 προσκλήσεις (Μ32 και Μ44)</a:t>
            </a:r>
            <a:endParaRPr/>
          </a:p>
          <a:p>
            <a:pPr indent="0" lvl="0" marL="0" rtl="0" algn="ctr">
              <a:lnSpc>
                <a:spcPct val="100000"/>
              </a:lnSpc>
              <a:spcBef>
                <a:spcPts val="1000"/>
              </a:spcBef>
              <a:spcAft>
                <a:spcPts val="0"/>
              </a:spcAft>
              <a:buSzPts val="2400"/>
              <a:buNone/>
            </a:pPr>
            <a:r>
              <a:t/>
            </a:r>
            <a:endParaRPr sz="24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3"/>
          <p:cNvSpPr/>
          <p:nvPr/>
        </p:nvSpPr>
        <p:spPr>
          <a:xfrm>
            <a:off x="263352" y="4293096"/>
            <a:ext cx="11665296" cy="1368152"/>
          </a:xfrm>
          <a:prstGeom prst="roundRect">
            <a:avLst>
              <a:gd fmla="val 16667" name="adj"/>
            </a:avLst>
          </a:prstGeom>
          <a:solidFill>
            <a:srgbClr val="69AF6E"/>
          </a:solidFill>
          <a:ln cap="flat" cmpd="sng" w="12700">
            <a:solidFill>
              <a:srgbClr val="10102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DM Sans"/>
              <a:ea typeface="DM Sans"/>
              <a:cs typeface="DM Sans"/>
              <a:sym typeface="DM Sans"/>
            </a:endParaRPr>
          </a:p>
        </p:txBody>
      </p:sp>
      <p:sp>
        <p:nvSpPr>
          <p:cNvPr id="132" name="Google Shape;132;p3"/>
          <p:cNvSpPr/>
          <p:nvPr/>
        </p:nvSpPr>
        <p:spPr>
          <a:xfrm>
            <a:off x="263352" y="2780928"/>
            <a:ext cx="11665296" cy="1368152"/>
          </a:xfrm>
          <a:prstGeom prst="roundRect">
            <a:avLst>
              <a:gd fmla="val 16667" name="adj"/>
            </a:avLst>
          </a:prstGeom>
          <a:solidFill>
            <a:srgbClr val="B9CE36"/>
          </a:solidFill>
          <a:ln cap="flat" cmpd="sng" w="12700">
            <a:solidFill>
              <a:srgbClr val="10102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DM Sans"/>
              <a:ea typeface="DM Sans"/>
              <a:cs typeface="DM Sans"/>
              <a:sym typeface="DM Sans"/>
            </a:endParaRPr>
          </a:p>
        </p:txBody>
      </p:sp>
      <p:sp>
        <p:nvSpPr>
          <p:cNvPr id="133" name="Google Shape;133;p3"/>
          <p:cNvSpPr/>
          <p:nvPr/>
        </p:nvSpPr>
        <p:spPr>
          <a:xfrm>
            <a:off x="263352" y="1268760"/>
            <a:ext cx="11665296" cy="1368152"/>
          </a:xfrm>
          <a:prstGeom prst="roundRect">
            <a:avLst>
              <a:gd fmla="val 16667" name="adj"/>
            </a:avLst>
          </a:prstGeom>
          <a:solidFill>
            <a:srgbClr val="E0F0DF"/>
          </a:solidFill>
          <a:ln cap="flat" cmpd="sng" w="12700">
            <a:solidFill>
              <a:srgbClr val="10102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DM Sans"/>
              <a:ea typeface="DM Sans"/>
              <a:cs typeface="DM Sans"/>
              <a:sym typeface="DM Sans"/>
            </a:endParaRPr>
          </a:p>
        </p:txBody>
      </p:sp>
      <p:sp>
        <p:nvSpPr>
          <p:cNvPr id="134" name="Google Shape;134;p3"/>
          <p:cNvSpPr txBox="1"/>
          <p:nvPr>
            <p:ph type="title"/>
          </p:nvPr>
        </p:nvSpPr>
        <p:spPr>
          <a:xfrm>
            <a:off x="407368" y="447594"/>
            <a:ext cx="7058000" cy="480131"/>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0"/>
              </a:spcBef>
              <a:spcAft>
                <a:spcPts val="0"/>
              </a:spcAft>
              <a:buClr>
                <a:schemeClr val="accent2"/>
              </a:buClr>
              <a:buSzPts val="2800"/>
              <a:buFont typeface="Arial"/>
              <a:buNone/>
            </a:pPr>
            <a:r>
              <a:rPr b="1" lang="el-GR"/>
              <a:t>Τι είναι το AgRimate?</a:t>
            </a:r>
            <a:endParaRPr/>
          </a:p>
        </p:txBody>
      </p:sp>
      <p:sp>
        <p:nvSpPr>
          <p:cNvPr id="135" name="Google Shape;135;p3"/>
          <p:cNvSpPr txBox="1"/>
          <p:nvPr/>
        </p:nvSpPr>
        <p:spPr>
          <a:xfrm>
            <a:off x="538084" y="1364934"/>
            <a:ext cx="10297200" cy="4602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l-GR" sz="1800">
                <a:solidFill>
                  <a:schemeClr val="dk1"/>
                </a:solidFill>
              </a:rPr>
              <a:t>Σχεδιάστηκε για να:</a:t>
            </a:r>
            <a:endParaRPr sz="1800">
              <a:solidFill>
                <a:schemeClr val="dk1"/>
              </a:solidFill>
            </a:endParaRPr>
          </a:p>
          <a:p>
            <a:pPr indent="0" lvl="0" marL="0" marR="0" rtl="0" algn="l">
              <a:spcBef>
                <a:spcPts val="0"/>
              </a:spcBef>
              <a:spcAft>
                <a:spcPts val="0"/>
              </a:spcAft>
              <a:buNone/>
            </a:pPr>
            <a:r>
              <a:rPr lang="el-GR" sz="1800">
                <a:solidFill>
                  <a:schemeClr val="dk1"/>
                </a:solidFill>
              </a:rPr>
              <a:t>Ενισχύσει την </a:t>
            </a:r>
            <a:r>
              <a:rPr b="1" lang="el-GR" sz="1800">
                <a:solidFill>
                  <a:schemeClr val="dk1"/>
                </a:solidFill>
              </a:rPr>
              <a:t>αποδοτικότητα</a:t>
            </a:r>
            <a:r>
              <a:rPr lang="el-GR" sz="1800">
                <a:solidFill>
                  <a:schemeClr val="dk1"/>
                </a:solidFill>
              </a:rPr>
              <a:t> στη γεωργία.</a:t>
            </a:r>
            <a:endParaRPr/>
          </a:p>
          <a:p>
            <a:pPr indent="0" lvl="0" marL="0" marR="0" rtl="0" algn="l">
              <a:spcBef>
                <a:spcPts val="0"/>
              </a:spcBef>
              <a:spcAft>
                <a:spcPts val="0"/>
              </a:spcAft>
              <a:buNone/>
            </a:pPr>
            <a:r>
              <a:rPr lang="el-GR" sz="1800">
                <a:solidFill>
                  <a:schemeClr val="dk1"/>
                </a:solidFill>
              </a:rPr>
              <a:t>Βελτιώσει τις </a:t>
            </a:r>
            <a:r>
              <a:rPr b="1" lang="el-GR" sz="1800">
                <a:solidFill>
                  <a:schemeClr val="dk1"/>
                </a:solidFill>
              </a:rPr>
              <a:t>συνθήκες εργασίας</a:t>
            </a:r>
            <a:r>
              <a:rPr lang="el-GR" sz="1800">
                <a:solidFill>
                  <a:schemeClr val="dk1"/>
                </a:solidFill>
              </a:rPr>
              <a:t> για μικροκαλλιεργητές.</a:t>
            </a:r>
            <a:endParaRPr/>
          </a:p>
          <a:p>
            <a:pPr indent="0" lvl="0" marL="0" marR="0" rtl="0" algn="l">
              <a:spcBef>
                <a:spcPts val="0"/>
              </a:spcBef>
              <a:spcAft>
                <a:spcPts val="0"/>
              </a:spcAft>
              <a:buNone/>
            </a:pPr>
            <a:r>
              <a:rPr lang="el-GR" sz="1800">
                <a:solidFill>
                  <a:schemeClr val="dk1"/>
                </a:solidFill>
              </a:rPr>
              <a:t>Ενδυναμώσει τα </a:t>
            </a:r>
            <a:r>
              <a:rPr b="1" lang="el-GR" sz="1800">
                <a:solidFill>
                  <a:schemeClr val="dk1"/>
                </a:solidFill>
              </a:rPr>
              <a:t>δίκτυα αλληλοϋποστήριξης</a:t>
            </a:r>
            <a:r>
              <a:rPr lang="el-GR" sz="1800">
                <a:solidFill>
                  <a:schemeClr val="dk1"/>
                </a:solidFill>
              </a:rPr>
              <a:t> μέσω ενσωμάτωσης προηγμένων τεχνολογιών.</a:t>
            </a:r>
            <a:br>
              <a:rPr lang="el-GR" sz="1800">
                <a:solidFill>
                  <a:schemeClr val="dk1"/>
                </a:solidFill>
              </a:rPr>
            </a:br>
            <a:endParaRPr sz="400"/>
          </a:p>
          <a:p>
            <a:pPr indent="0" lvl="0" marL="0" marR="0" rtl="0" algn="l">
              <a:spcBef>
                <a:spcPts val="0"/>
              </a:spcBef>
              <a:spcAft>
                <a:spcPts val="0"/>
              </a:spcAft>
              <a:buNone/>
            </a:pPr>
            <a:r>
              <a:t/>
            </a:r>
            <a:endParaRPr sz="1900">
              <a:solidFill>
                <a:schemeClr val="dk1"/>
              </a:solidFill>
            </a:endParaRPr>
          </a:p>
          <a:p>
            <a:pPr indent="0" lvl="0" marL="0" marR="0" rtl="0" algn="l">
              <a:spcBef>
                <a:spcPts val="0"/>
              </a:spcBef>
              <a:spcAft>
                <a:spcPts val="0"/>
              </a:spcAft>
              <a:buNone/>
            </a:pPr>
            <a:r>
              <a:rPr b="1" lang="el-GR" sz="1800">
                <a:solidFill>
                  <a:schemeClr val="dk1"/>
                </a:solidFill>
              </a:rPr>
              <a:t>Βασικές Τεχνολογίες</a:t>
            </a:r>
            <a:endParaRPr sz="1800">
              <a:solidFill>
                <a:schemeClr val="dk1"/>
              </a:solidFill>
            </a:endParaRPr>
          </a:p>
          <a:p>
            <a:pPr indent="0" lvl="0" marL="0" marR="0" rtl="0" algn="l">
              <a:spcBef>
                <a:spcPts val="0"/>
              </a:spcBef>
              <a:spcAft>
                <a:spcPts val="0"/>
              </a:spcAft>
              <a:buNone/>
            </a:pPr>
            <a:r>
              <a:rPr b="1" lang="el-GR" sz="1800">
                <a:solidFill>
                  <a:schemeClr val="dk1"/>
                </a:solidFill>
              </a:rPr>
              <a:t>Επαυξημένη Πραγματικότητα (AR)</a:t>
            </a:r>
            <a:r>
              <a:rPr lang="el-GR" sz="1800">
                <a:solidFill>
                  <a:schemeClr val="dk1"/>
                </a:solidFill>
              </a:rPr>
              <a:t> για καθοδήγηση σε πραγματικό χρόνο.</a:t>
            </a:r>
            <a:endParaRPr/>
          </a:p>
          <a:p>
            <a:pPr indent="0" lvl="0" marL="0" marR="0" rtl="0" algn="l">
              <a:spcBef>
                <a:spcPts val="0"/>
              </a:spcBef>
              <a:spcAft>
                <a:spcPts val="0"/>
              </a:spcAft>
              <a:buNone/>
            </a:pPr>
            <a:r>
              <a:rPr b="1" lang="el-GR" sz="1800">
                <a:solidFill>
                  <a:schemeClr val="dk1"/>
                </a:solidFill>
              </a:rPr>
              <a:t>Ρομποτική</a:t>
            </a:r>
            <a:r>
              <a:rPr lang="el-GR" sz="1800">
                <a:solidFill>
                  <a:schemeClr val="dk1"/>
                </a:solidFill>
              </a:rPr>
              <a:t> για την αυτοματοποίηση εργασιών υψηλής έντασης.</a:t>
            </a:r>
            <a:endParaRPr/>
          </a:p>
          <a:p>
            <a:pPr indent="0" lvl="0" marL="0" marR="0" rtl="0" algn="l">
              <a:spcBef>
                <a:spcPts val="0"/>
              </a:spcBef>
              <a:spcAft>
                <a:spcPts val="0"/>
              </a:spcAft>
              <a:buNone/>
            </a:pPr>
            <a:r>
              <a:rPr b="1" lang="el-GR" sz="1800">
                <a:solidFill>
                  <a:schemeClr val="dk1"/>
                </a:solidFill>
              </a:rPr>
              <a:t>Τεχνητή Νοημοσύνη (AI)</a:t>
            </a:r>
            <a:r>
              <a:rPr lang="el-GR" sz="1800">
                <a:solidFill>
                  <a:schemeClr val="dk1"/>
                </a:solidFill>
              </a:rPr>
              <a:t> για μέγιστη ακρίβεια και προσαρμοστικότητα.</a:t>
            </a:r>
            <a:endParaRPr/>
          </a:p>
          <a:p>
            <a:pPr indent="0" lvl="0" marL="0" marR="0" rtl="0" algn="l">
              <a:spcBef>
                <a:spcPts val="0"/>
              </a:spcBef>
              <a:spcAft>
                <a:spcPts val="0"/>
              </a:spcAft>
              <a:buNone/>
            </a:pPr>
            <a:r>
              <a:t/>
            </a:r>
            <a:endParaRPr sz="1800">
              <a:solidFill>
                <a:schemeClr val="dk1"/>
              </a:solidFill>
            </a:endParaRPr>
          </a:p>
          <a:p>
            <a:pPr indent="0" lvl="0" marL="0" marR="0" rtl="0" algn="l">
              <a:spcBef>
                <a:spcPts val="0"/>
              </a:spcBef>
              <a:spcAft>
                <a:spcPts val="0"/>
              </a:spcAft>
              <a:buNone/>
            </a:pPr>
            <a:r>
              <a:t/>
            </a:r>
            <a:endParaRPr sz="1800">
              <a:solidFill>
                <a:schemeClr val="dk1"/>
              </a:solidFill>
            </a:endParaRPr>
          </a:p>
          <a:p>
            <a:pPr indent="0" lvl="0" marL="0" marR="0" rtl="0" algn="l">
              <a:spcBef>
                <a:spcPts val="0"/>
              </a:spcBef>
              <a:spcAft>
                <a:spcPts val="0"/>
              </a:spcAft>
              <a:buNone/>
            </a:pPr>
            <a:r>
              <a:rPr b="1" lang="el-GR" sz="1800">
                <a:solidFill>
                  <a:schemeClr val="dk1"/>
                </a:solidFill>
              </a:rPr>
              <a:t>Κύριος Στόχος</a:t>
            </a:r>
            <a:br>
              <a:rPr lang="el-GR" sz="1800">
                <a:solidFill>
                  <a:schemeClr val="dk1"/>
                </a:solidFill>
              </a:rPr>
            </a:br>
            <a:r>
              <a:rPr lang="el-GR" sz="1800">
                <a:solidFill>
                  <a:schemeClr val="dk1"/>
                </a:solidFill>
              </a:rPr>
              <a:t>Να μετασχηματίσει τη διαδικασία του κλαδέματος — μια κρίσιμη δραστηριότητα για τη διατήρηση της υγείας, της παραγωγικότητας και της μακροζωίας καλλιεργειών όπως η ελιά και το αμπέλι.</a:t>
            </a:r>
            <a:endParaRPr/>
          </a:p>
          <a:p>
            <a:pPr indent="0" lvl="0" marL="0" marR="0" rtl="0" algn="l">
              <a:spcBef>
                <a:spcPts val="0"/>
              </a:spcBef>
              <a:spcAft>
                <a:spcPts val="0"/>
              </a:spcAft>
              <a:buNone/>
            </a:pPr>
            <a:r>
              <a:t/>
            </a:r>
            <a:endParaRPr sz="1800">
              <a:solidFill>
                <a:schemeClr val="dk1"/>
              </a:solidFill>
              <a:latin typeface="DM Sans"/>
              <a:ea typeface="DM Sans"/>
              <a:cs typeface="DM Sans"/>
              <a:sym typeface="DM Sans"/>
            </a:endParaRPr>
          </a:p>
          <a:p>
            <a:pPr indent="0" lvl="0" marL="0" marR="0" rtl="0" algn="l">
              <a:spcBef>
                <a:spcPts val="0"/>
              </a:spcBef>
              <a:spcAft>
                <a:spcPts val="0"/>
              </a:spcAft>
              <a:buNone/>
            </a:pPr>
            <a:r>
              <a:t/>
            </a:r>
            <a:endParaRPr sz="1800">
              <a:solidFill>
                <a:schemeClr val="dk1"/>
              </a:solidFill>
              <a:latin typeface="DM Sans"/>
              <a:ea typeface="DM Sans"/>
              <a:cs typeface="DM Sans"/>
              <a:sym typeface="DM Sans"/>
            </a:endParaRPr>
          </a:p>
        </p:txBody>
      </p:sp>
      <p:sp>
        <p:nvSpPr>
          <p:cNvPr id="136" name="Google Shape;136;p3"/>
          <p:cNvSpPr/>
          <p:nvPr/>
        </p:nvSpPr>
        <p:spPr>
          <a:xfrm>
            <a:off x="10560496" y="1445845"/>
            <a:ext cx="1010868" cy="972096"/>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DM Sans"/>
              <a:ea typeface="DM Sans"/>
              <a:cs typeface="DM Sans"/>
              <a:sym typeface="DM Sans"/>
            </a:endParaRPr>
          </a:p>
        </p:txBody>
      </p:sp>
      <p:sp>
        <p:nvSpPr>
          <p:cNvPr id="137" name="Google Shape;137;p3"/>
          <p:cNvSpPr/>
          <p:nvPr/>
        </p:nvSpPr>
        <p:spPr>
          <a:xfrm>
            <a:off x="10620770" y="2952572"/>
            <a:ext cx="1010868" cy="972096"/>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DM Sans"/>
              <a:ea typeface="DM Sans"/>
              <a:cs typeface="DM Sans"/>
              <a:sym typeface="DM Sans"/>
            </a:endParaRPr>
          </a:p>
        </p:txBody>
      </p:sp>
      <p:sp>
        <p:nvSpPr>
          <p:cNvPr id="138" name="Google Shape;138;p3"/>
          <p:cNvSpPr/>
          <p:nvPr/>
        </p:nvSpPr>
        <p:spPr>
          <a:xfrm>
            <a:off x="10631126" y="4550590"/>
            <a:ext cx="1010868" cy="972096"/>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DM Sans"/>
              <a:ea typeface="DM Sans"/>
              <a:cs typeface="DM Sans"/>
              <a:sym typeface="DM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4"/>
          <p:cNvSpPr/>
          <p:nvPr/>
        </p:nvSpPr>
        <p:spPr>
          <a:xfrm>
            <a:off x="-14808" y="5445224"/>
            <a:ext cx="12206808" cy="1412775"/>
          </a:xfrm>
          <a:prstGeom prst="rect">
            <a:avLst/>
          </a:prstGeom>
          <a:solidFill>
            <a:schemeClr val="accent2"/>
          </a:solidFill>
          <a:ln cap="flat" cmpd="sng" w="12700">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DM Sans"/>
              <a:ea typeface="DM Sans"/>
              <a:cs typeface="DM Sans"/>
              <a:sym typeface="DM Sans"/>
            </a:endParaRPr>
          </a:p>
        </p:txBody>
      </p:sp>
      <p:sp>
        <p:nvSpPr>
          <p:cNvPr id="144" name="Google Shape;144;p4"/>
          <p:cNvSpPr txBox="1"/>
          <p:nvPr>
            <p:ph type="title"/>
          </p:nvPr>
        </p:nvSpPr>
        <p:spPr>
          <a:xfrm>
            <a:off x="407368" y="447594"/>
            <a:ext cx="7058000" cy="480131"/>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0"/>
              </a:spcBef>
              <a:spcAft>
                <a:spcPts val="0"/>
              </a:spcAft>
              <a:buClr>
                <a:schemeClr val="accent2"/>
              </a:buClr>
              <a:buSzPts val="2800"/>
              <a:buFont typeface="Arial"/>
              <a:buNone/>
            </a:pPr>
            <a:r>
              <a:rPr b="1" lang="el-GR"/>
              <a:t>Αντιμετώπιση Γεωργικών Προκλήσεων</a:t>
            </a:r>
            <a:endParaRPr b="1"/>
          </a:p>
        </p:txBody>
      </p:sp>
      <p:sp>
        <p:nvSpPr>
          <p:cNvPr id="145" name="Google Shape;145;p4"/>
          <p:cNvSpPr txBox="1"/>
          <p:nvPr>
            <p:ph idx="4294967295" type="body"/>
          </p:nvPr>
        </p:nvSpPr>
        <p:spPr>
          <a:xfrm>
            <a:off x="33982" y="5427042"/>
            <a:ext cx="11377264" cy="153035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000"/>
              <a:buNone/>
            </a:pPr>
            <a:r>
              <a:rPr b="1" lang="el-GR" sz="2000"/>
              <a:t>Γιατί αυτές οι καλλιέργειες;</a:t>
            </a:r>
            <a:endParaRPr/>
          </a:p>
          <a:p>
            <a:pPr indent="-228600" lvl="0" marL="228600" rtl="0" algn="l">
              <a:lnSpc>
                <a:spcPct val="90000"/>
              </a:lnSpc>
              <a:spcBef>
                <a:spcPts val="1000"/>
              </a:spcBef>
              <a:spcAft>
                <a:spcPts val="0"/>
              </a:spcAft>
              <a:buSzPts val="2000"/>
              <a:buChar char="•"/>
            </a:pPr>
            <a:r>
              <a:rPr lang="el-GR" sz="2000"/>
              <a:t>Έχουν </a:t>
            </a:r>
            <a:r>
              <a:rPr b="1" lang="el-GR" sz="2000"/>
              <a:t>σημαντική οικονομική και πολιτιστική αξία</a:t>
            </a:r>
            <a:r>
              <a:rPr lang="el-GR" sz="2000"/>
              <a:t> στις στοχευόμενες περιοχές.</a:t>
            </a:r>
            <a:endParaRPr/>
          </a:p>
          <a:p>
            <a:pPr indent="-228600" lvl="0" marL="228600" rtl="0" algn="l">
              <a:lnSpc>
                <a:spcPct val="90000"/>
              </a:lnSpc>
              <a:spcBef>
                <a:spcPts val="1000"/>
              </a:spcBef>
              <a:spcAft>
                <a:spcPts val="0"/>
              </a:spcAft>
              <a:buSzPts val="2000"/>
              <a:buChar char="•"/>
            </a:pPr>
            <a:r>
              <a:rPr lang="el-GR" sz="2000"/>
              <a:t>Παρέχουν </a:t>
            </a:r>
            <a:r>
              <a:rPr b="1" lang="el-GR" sz="2000"/>
              <a:t>ευκαιρία επίδειξης της επεκτασιμότητας των τεχνολογιών σε διαφορετικά γεωργικά περιβάλλοντα.</a:t>
            </a:r>
            <a:endParaRPr b="1" sz="2000"/>
          </a:p>
        </p:txBody>
      </p:sp>
      <p:sp>
        <p:nvSpPr>
          <p:cNvPr id="146" name="Google Shape;146;p4"/>
          <p:cNvSpPr txBox="1"/>
          <p:nvPr/>
        </p:nvSpPr>
        <p:spPr>
          <a:xfrm>
            <a:off x="249358" y="3427203"/>
            <a:ext cx="5611200" cy="1831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l-GR" sz="1800">
                <a:solidFill>
                  <a:schemeClr val="dk1"/>
                </a:solidFill>
              </a:rPr>
              <a:t>Ελαιώνες</a:t>
            </a:r>
            <a:endParaRPr/>
          </a:p>
          <a:p>
            <a:pPr indent="-269875" lvl="1" marL="269875" marR="0" rtl="0" algn="l">
              <a:spcBef>
                <a:spcPts val="600"/>
              </a:spcBef>
              <a:spcAft>
                <a:spcPts val="0"/>
              </a:spcAft>
              <a:buClr>
                <a:schemeClr val="dk1"/>
              </a:buClr>
              <a:buSzPts val="1800"/>
              <a:buFont typeface="Arial"/>
              <a:buChar char="•"/>
            </a:pPr>
            <a:r>
              <a:rPr i="0" lang="el-GR" sz="1800" u="none" cap="none" strike="noStrike">
                <a:solidFill>
                  <a:schemeClr val="dk1"/>
                </a:solidFill>
              </a:rPr>
              <a:t>Η ιδιαίτερα μεταβλητή μορφολογία των δέντρων απαιτεί </a:t>
            </a:r>
            <a:r>
              <a:rPr b="1" i="0" lang="el-GR" sz="1800" u="none" cap="none" strike="noStrike">
                <a:solidFill>
                  <a:schemeClr val="dk1"/>
                </a:solidFill>
              </a:rPr>
              <a:t>προσαρμοσμένες τεχνολογίες αυτοματοποίησης</a:t>
            </a:r>
            <a:r>
              <a:rPr i="0" lang="el-GR" sz="1800" u="none" cap="none" strike="noStrike">
                <a:solidFill>
                  <a:schemeClr val="dk1"/>
                </a:solidFill>
              </a:rPr>
              <a:t>.</a:t>
            </a:r>
            <a:endParaRPr/>
          </a:p>
          <a:p>
            <a:pPr indent="-269875" lvl="1" marL="269875" marR="0" rtl="0" algn="l">
              <a:spcBef>
                <a:spcPts val="0"/>
              </a:spcBef>
              <a:spcAft>
                <a:spcPts val="0"/>
              </a:spcAft>
              <a:buClr>
                <a:schemeClr val="dk1"/>
              </a:buClr>
              <a:buSzPts val="1800"/>
              <a:buFont typeface="Arial"/>
              <a:buChar char="•"/>
            </a:pPr>
            <a:r>
              <a:rPr i="0" lang="el-GR" sz="1800" u="none" cap="none" strike="noStrike">
                <a:solidFill>
                  <a:schemeClr val="dk1"/>
                </a:solidFill>
              </a:rPr>
              <a:t>Αιωνόβια δέντρα με </a:t>
            </a:r>
            <a:r>
              <a:rPr b="1" i="0" lang="el-GR" sz="1800" u="none" cap="none" strike="noStrike">
                <a:solidFill>
                  <a:schemeClr val="dk1"/>
                </a:solidFill>
              </a:rPr>
              <a:t>ποικίλα μοτίβα ανάπτυξης </a:t>
            </a:r>
            <a:r>
              <a:rPr i="0" lang="el-GR" sz="1800" u="none" cap="none" strike="noStrike">
                <a:solidFill>
                  <a:schemeClr val="dk1"/>
                </a:solidFill>
              </a:rPr>
              <a:t>δημιουργούν μοναδικές προκλήσεις στο κλάδεμα.</a:t>
            </a:r>
            <a:endParaRPr i="0" sz="1800" u="none" cap="none" strike="noStrike">
              <a:solidFill>
                <a:schemeClr val="dk1"/>
              </a:solidFill>
            </a:endParaRPr>
          </a:p>
        </p:txBody>
      </p:sp>
      <p:pic>
        <p:nvPicPr>
          <p:cNvPr id="147" name="Google Shape;147;p4"/>
          <p:cNvPicPr preferRelativeResize="0"/>
          <p:nvPr/>
        </p:nvPicPr>
        <p:blipFill rotWithShape="1">
          <a:blip r:embed="rId3">
            <a:alphaModFix/>
          </a:blip>
          <a:srcRect b="17298" l="0" r="49522" t="28611"/>
          <a:stretch/>
        </p:blipFill>
        <p:spPr>
          <a:xfrm>
            <a:off x="1775520" y="989685"/>
            <a:ext cx="3001848" cy="2412199"/>
          </a:xfrm>
          <a:prstGeom prst="rect">
            <a:avLst/>
          </a:prstGeom>
          <a:noFill/>
          <a:ln>
            <a:noFill/>
          </a:ln>
        </p:spPr>
      </p:pic>
      <p:pic>
        <p:nvPicPr>
          <p:cNvPr id="148" name="Google Shape;148;p4"/>
          <p:cNvPicPr preferRelativeResize="0"/>
          <p:nvPr/>
        </p:nvPicPr>
        <p:blipFill rotWithShape="1">
          <a:blip r:embed="rId4">
            <a:alphaModFix/>
          </a:blip>
          <a:srcRect b="0" l="2931" r="39189" t="36877"/>
          <a:stretch/>
        </p:blipFill>
        <p:spPr>
          <a:xfrm>
            <a:off x="7394828" y="932367"/>
            <a:ext cx="3021652" cy="2471126"/>
          </a:xfrm>
          <a:prstGeom prst="rect">
            <a:avLst/>
          </a:prstGeom>
          <a:noFill/>
          <a:ln>
            <a:noFill/>
          </a:ln>
        </p:spPr>
      </p:pic>
      <p:sp>
        <p:nvSpPr>
          <p:cNvPr id="149" name="Google Shape;149;p4"/>
          <p:cNvSpPr txBox="1"/>
          <p:nvPr/>
        </p:nvSpPr>
        <p:spPr>
          <a:xfrm>
            <a:off x="5893804" y="3397492"/>
            <a:ext cx="6098400" cy="2108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l-GR" sz="1800">
                <a:solidFill>
                  <a:schemeClr val="dk1"/>
                </a:solidFill>
              </a:rPr>
              <a:t>Αμπελώνες</a:t>
            </a:r>
            <a:endParaRPr sz="1800">
              <a:solidFill>
                <a:schemeClr val="dk1"/>
              </a:solidFill>
            </a:endParaRPr>
          </a:p>
          <a:p>
            <a:pPr indent="-269875" lvl="1" marL="269875" marR="0" rtl="0" algn="l">
              <a:spcBef>
                <a:spcPts val="600"/>
              </a:spcBef>
              <a:spcAft>
                <a:spcPts val="0"/>
              </a:spcAft>
              <a:buClr>
                <a:schemeClr val="dk1"/>
              </a:buClr>
              <a:buSzPts val="1800"/>
              <a:buFont typeface="Arial"/>
              <a:buChar char="•"/>
            </a:pPr>
            <a:r>
              <a:rPr i="0" lang="el-GR" sz="1800" u="none" cap="none" strike="noStrike">
                <a:solidFill>
                  <a:schemeClr val="dk1"/>
                </a:solidFill>
              </a:rPr>
              <a:t>Η ομοιόμορφη ανάπτυξη κατά μήκος των συρμάτων υποστύλωσης προσφέρει </a:t>
            </a:r>
            <a:r>
              <a:rPr b="1" i="0" lang="el-GR" sz="1800" u="none" cap="none" strike="noStrike">
                <a:solidFill>
                  <a:schemeClr val="dk1"/>
                </a:solidFill>
              </a:rPr>
              <a:t>δομημένο περιβάλλον</a:t>
            </a:r>
            <a:r>
              <a:rPr i="0" lang="el-GR" sz="1800" u="none" cap="none" strike="noStrike">
                <a:solidFill>
                  <a:schemeClr val="dk1"/>
                </a:solidFill>
              </a:rPr>
              <a:t> για αυτοματοποιημένο κλάδεμα.</a:t>
            </a:r>
            <a:endParaRPr/>
          </a:p>
          <a:p>
            <a:pPr indent="-269875" lvl="1" marL="269875" marR="0" rtl="0" algn="l">
              <a:spcBef>
                <a:spcPts val="0"/>
              </a:spcBef>
              <a:spcAft>
                <a:spcPts val="0"/>
              </a:spcAft>
              <a:buClr>
                <a:schemeClr val="dk1"/>
              </a:buClr>
              <a:buSzPts val="1800"/>
              <a:buFont typeface="Arial"/>
              <a:buChar char="•"/>
            </a:pPr>
            <a:r>
              <a:rPr i="0" lang="el-GR" sz="1800" u="none" cap="none" strike="noStrike">
                <a:solidFill>
                  <a:schemeClr val="dk1"/>
                </a:solidFill>
              </a:rPr>
              <a:t>Διευκολύνεται η ενσωμάτωση συστημάτων βασισμένων σε </a:t>
            </a:r>
            <a:r>
              <a:rPr b="1" i="0" lang="el-GR" sz="1800" u="none" cap="none" strike="noStrike">
                <a:solidFill>
                  <a:schemeClr val="dk1"/>
                </a:solidFill>
              </a:rPr>
              <a:t>Τεχνητή Νοημοσύνη (AI)</a:t>
            </a:r>
            <a:r>
              <a:rPr i="0" lang="el-GR" sz="1800" u="none" cap="none" strike="noStrike">
                <a:solidFill>
                  <a:schemeClr val="dk1"/>
                </a:solidFill>
              </a:rPr>
              <a:t> για την αναγνώριση των βέλτιστων σημείων κλαδέματος.</a:t>
            </a:r>
            <a:endParaRPr i="0" sz="1800" u="none" cap="none" strike="noStrike">
              <a:solidFill>
                <a:schemeClr val="dk1"/>
              </a:solidFill>
            </a:endParaRPr>
          </a:p>
        </p:txBody>
      </p:sp>
      <p:sp>
        <p:nvSpPr>
          <p:cNvPr id="150" name="Google Shape;150;p4"/>
          <p:cNvSpPr txBox="1"/>
          <p:nvPr>
            <p:ph idx="12" type="sldNum"/>
          </p:nvPr>
        </p:nvSpPr>
        <p:spPr>
          <a:xfrm>
            <a:off x="11059864" y="6356350"/>
            <a:ext cx="57728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5"/>
          <p:cNvSpPr txBox="1"/>
          <p:nvPr>
            <p:ph idx="12" type="sldNum"/>
          </p:nvPr>
        </p:nvSpPr>
        <p:spPr>
          <a:xfrm>
            <a:off x="11135344" y="6356350"/>
            <a:ext cx="57728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l-GR"/>
              <a:t>‹#›</a:t>
            </a:fld>
            <a:endParaRPr/>
          </a:p>
        </p:txBody>
      </p:sp>
      <p:sp>
        <p:nvSpPr>
          <p:cNvPr id="156" name="Google Shape;156;p5"/>
          <p:cNvSpPr txBox="1"/>
          <p:nvPr>
            <p:ph type="title"/>
          </p:nvPr>
        </p:nvSpPr>
        <p:spPr>
          <a:xfrm>
            <a:off x="407368" y="447594"/>
            <a:ext cx="7058000" cy="480131"/>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0"/>
              </a:spcBef>
              <a:spcAft>
                <a:spcPts val="0"/>
              </a:spcAft>
              <a:buClr>
                <a:schemeClr val="accent2"/>
              </a:buClr>
              <a:buSzPts val="2800"/>
              <a:buFont typeface="Arial"/>
              <a:buNone/>
            </a:pPr>
            <a:r>
              <a:rPr lang="el-GR"/>
              <a:t>AgRimate in Traditional Olives Pilot</a:t>
            </a:r>
            <a:endParaRPr/>
          </a:p>
        </p:txBody>
      </p:sp>
      <p:pic>
        <p:nvPicPr>
          <p:cNvPr id="157" name="Google Shape;157;p5"/>
          <p:cNvPicPr preferRelativeResize="0"/>
          <p:nvPr/>
        </p:nvPicPr>
        <p:blipFill rotWithShape="1">
          <a:blip r:embed="rId3">
            <a:alphaModFix/>
          </a:blip>
          <a:srcRect b="3501" l="0" r="0" t="3502"/>
          <a:stretch/>
        </p:blipFill>
        <p:spPr>
          <a:xfrm>
            <a:off x="-24680" y="1747363"/>
            <a:ext cx="12102590" cy="439248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6"/>
          <p:cNvSpPr txBox="1"/>
          <p:nvPr>
            <p:ph idx="12" type="sldNum"/>
          </p:nvPr>
        </p:nvSpPr>
        <p:spPr>
          <a:xfrm>
            <a:off x="11135344" y="6356350"/>
            <a:ext cx="57728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l-GR"/>
              <a:t>‹#›</a:t>
            </a:fld>
            <a:endParaRPr/>
          </a:p>
        </p:txBody>
      </p:sp>
      <p:sp>
        <p:nvSpPr>
          <p:cNvPr id="163" name="Google Shape;163;p6"/>
          <p:cNvSpPr txBox="1"/>
          <p:nvPr>
            <p:ph type="title"/>
          </p:nvPr>
        </p:nvSpPr>
        <p:spPr>
          <a:xfrm>
            <a:off x="407368" y="447594"/>
            <a:ext cx="7058000" cy="480131"/>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0"/>
              </a:spcBef>
              <a:spcAft>
                <a:spcPts val="0"/>
              </a:spcAft>
              <a:buClr>
                <a:schemeClr val="accent2"/>
              </a:buClr>
              <a:buSzPts val="2800"/>
              <a:buFont typeface="Arial"/>
              <a:buNone/>
            </a:pPr>
            <a:r>
              <a:rPr lang="el-GR"/>
              <a:t>AgRimate in Vineyards Pilot</a:t>
            </a:r>
            <a:endParaRPr/>
          </a:p>
        </p:txBody>
      </p:sp>
      <p:pic>
        <p:nvPicPr>
          <p:cNvPr id="164" name="Google Shape;164;p6"/>
          <p:cNvPicPr preferRelativeResize="0"/>
          <p:nvPr/>
        </p:nvPicPr>
        <p:blipFill rotWithShape="1">
          <a:blip r:embed="rId3">
            <a:alphaModFix/>
          </a:blip>
          <a:srcRect b="3226" l="0" r="0" t="3226"/>
          <a:stretch/>
        </p:blipFill>
        <p:spPr>
          <a:xfrm>
            <a:off x="47328" y="1747363"/>
            <a:ext cx="12102590" cy="439248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7"/>
          <p:cNvSpPr txBox="1"/>
          <p:nvPr>
            <p:ph type="title"/>
          </p:nvPr>
        </p:nvSpPr>
        <p:spPr>
          <a:xfrm>
            <a:off x="2135560" y="236690"/>
            <a:ext cx="7058000" cy="480131"/>
          </a:xfrm>
          <a:prstGeom prst="rect">
            <a:avLst/>
          </a:prstGeom>
          <a:noFill/>
          <a:ln>
            <a:noFill/>
          </a:ln>
        </p:spPr>
        <p:txBody>
          <a:bodyPr anchorCtr="0" anchor="t" bIns="45700" lIns="91425" spcFirstLastPara="1" rIns="91425" wrap="square" tIns="45700">
            <a:spAutoFit/>
          </a:bodyPr>
          <a:lstStyle/>
          <a:p>
            <a:pPr indent="0" lvl="0" marL="0" rtl="0" algn="ctr">
              <a:lnSpc>
                <a:spcPct val="90000"/>
              </a:lnSpc>
              <a:spcBef>
                <a:spcPts val="0"/>
              </a:spcBef>
              <a:spcAft>
                <a:spcPts val="0"/>
              </a:spcAft>
              <a:buClr>
                <a:schemeClr val="accent2"/>
              </a:buClr>
              <a:buSzPts val="2800"/>
              <a:buFont typeface="Arial"/>
              <a:buNone/>
            </a:pPr>
            <a:r>
              <a:rPr lang="el-GR"/>
              <a:t>Η Λύση</a:t>
            </a:r>
            <a:endParaRPr b="1"/>
          </a:p>
        </p:txBody>
      </p:sp>
      <p:sp>
        <p:nvSpPr>
          <p:cNvPr id="170" name="Google Shape;170;p7"/>
          <p:cNvSpPr/>
          <p:nvPr/>
        </p:nvSpPr>
        <p:spPr>
          <a:xfrm>
            <a:off x="4093643" y="1862633"/>
            <a:ext cx="4320000" cy="648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600">
              <a:solidFill>
                <a:schemeClr val="dk1"/>
              </a:solidFill>
              <a:latin typeface="DM Sans"/>
              <a:ea typeface="DM Sans"/>
              <a:cs typeface="DM Sans"/>
              <a:sym typeface="DM Sans"/>
            </a:endParaRPr>
          </a:p>
        </p:txBody>
      </p:sp>
      <p:pic>
        <p:nvPicPr>
          <p:cNvPr id="171" name="Google Shape;171;p7"/>
          <p:cNvPicPr preferRelativeResize="0"/>
          <p:nvPr/>
        </p:nvPicPr>
        <p:blipFill rotWithShape="1">
          <a:blip r:embed="rId3">
            <a:alphaModFix/>
          </a:blip>
          <a:srcRect b="0" l="0" r="0" t="0"/>
          <a:stretch/>
        </p:blipFill>
        <p:spPr>
          <a:xfrm>
            <a:off x="5159896" y="1295601"/>
            <a:ext cx="6928255" cy="3994904"/>
          </a:xfrm>
          <a:prstGeom prst="rect">
            <a:avLst/>
          </a:prstGeom>
          <a:noFill/>
          <a:ln>
            <a:noFill/>
          </a:ln>
        </p:spPr>
      </p:pic>
      <p:sp>
        <p:nvSpPr>
          <p:cNvPr id="172" name="Google Shape;172;p7"/>
          <p:cNvSpPr txBox="1"/>
          <p:nvPr>
            <p:ph idx="12" type="sldNum"/>
          </p:nvPr>
        </p:nvSpPr>
        <p:spPr>
          <a:xfrm>
            <a:off x="11059864" y="6356350"/>
            <a:ext cx="57728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l-GR"/>
              <a:t>‹#›</a:t>
            </a:fld>
            <a:endParaRPr/>
          </a:p>
        </p:txBody>
      </p:sp>
      <p:sp>
        <p:nvSpPr>
          <p:cNvPr id="173" name="Google Shape;173;p7"/>
          <p:cNvSpPr txBox="1"/>
          <p:nvPr/>
        </p:nvSpPr>
        <p:spPr>
          <a:xfrm>
            <a:off x="52319" y="1298765"/>
            <a:ext cx="5035500" cy="31401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l-GR" sz="1800">
                <a:solidFill>
                  <a:schemeClr val="dk1"/>
                </a:solidFill>
              </a:rPr>
              <a:t>Ένας Συμβιωτικός Ψηφιακός Βοηθός</a:t>
            </a:r>
            <a:br>
              <a:rPr b="1" lang="el-GR" sz="1800">
                <a:solidFill>
                  <a:schemeClr val="dk1"/>
                </a:solidFill>
              </a:rPr>
            </a:br>
            <a:endParaRPr b="1" sz="1800">
              <a:solidFill>
                <a:schemeClr val="dk1"/>
              </a:solidFill>
            </a:endParaRPr>
          </a:p>
          <a:p>
            <a:pPr indent="-285750" lvl="0" marL="285750" marR="0" rtl="0" algn="l">
              <a:spcBef>
                <a:spcPts val="0"/>
              </a:spcBef>
              <a:spcAft>
                <a:spcPts val="0"/>
              </a:spcAft>
              <a:buClr>
                <a:schemeClr val="dk1"/>
              </a:buClr>
              <a:buSzPts val="1800"/>
              <a:buFont typeface="Arial"/>
              <a:buChar char="•"/>
            </a:pPr>
            <a:r>
              <a:rPr lang="el-GR" sz="1800">
                <a:solidFill>
                  <a:schemeClr val="dk1"/>
                </a:solidFill>
              </a:rPr>
              <a:t>Μειώνει τις </a:t>
            </a:r>
            <a:r>
              <a:rPr b="1" lang="el-GR" sz="1800">
                <a:solidFill>
                  <a:schemeClr val="dk1"/>
                </a:solidFill>
              </a:rPr>
              <a:t>σωματικές και χρονικές απαιτήσεις</a:t>
            </a:r>
            <a:r>
              <a:rPr lang="el-GR" sz="1800">
                <a:solidFill>
                  <a:schemeClr val="dk1"/>
                </a:solidFill>
              </a:rPr>
              <a:t> για τους αγρότες.</a:t>
            </a:r>
            <a:endParaRPr/>
          </a:p>
          <a:p>
            <a:pPr indent="-285750" lvl="0" marL="285750" marR="0" rtl="0" algn="l">
              <a:spcBef>
                <a:spcPts val="0"/>
              </a:spcBef>
              <a:spcAft>
                <a:spcPts val="0"/>
              </a:spcAft>
              <a:buClr>
                <a:schemeClr val="dk1"/>
              </a:buClr>
              <a:buSzPts val="1800"/>
              <a:buFont typeface="Arial"/>
              <a:buChar char="•"/>
            </a:pPr>
            <a:r>
              <a:rPr lang="el-GR" sz="1800">
                <a:solidFill>
                  <a:schemeClr val="dk1"/>
                </a:solidFill>
              </a:rPr>
              <a:t>Ενσωματώνει </a:t>
            </a:r>
            <a:r>
              <a:rPr b="1" lang="el-GR" sz="1800">
                <a:solidFill>
                  <a:schemeClr val="dk1"/>
                </a:solidFill>
              </a:rPr>
              <a:t>προγράμματα εκπαίδευσης</a:t>
            </a:r>
            <a:r>
              <a:rPr lang="el-GR" sz="1800">
                <a:solidFill>
                  <a:schemeClr val="dk1"/>
                </a:solidFill>
              </a:rPr>
              <a:t> για να εξασφαλιστεί η συμμετοχικότητα και η μεταφορά γνώσης.</a:t>
            </a:r>
            <a:endParaRPr/>
          </a:p>
          <a:p>
            <a:pPr indent="-285750" lvl="0" marL="285750" marR="0" rtl="0" algn="l">
              <a:spcBef>
                <a:spcPts val="0"/>
              </a:spcBef>
              <a:spcAft>
                <a:spcPts val="0"/>
              </a:spcAft>
              <a:buClr>
                <a:schemeClr val="dk1"/>
              </a:buClr>
              <a:buSzPts val="1800"/>
              <a:buFont typeface="Arial"/>
              <a:buChar char="•"/>
            </a:pPr>
            <a:r>
              <a:rPr lang="el-GR" sz="1800">
                <a:solidFill>
                  <a:schemeClr val="dk1"/>
                </a:solidFill>
              </a:rPr>
              <a:t>Προάγει την </a:t>
            </a:r>
            <a:r>
              <a:rPr b="1" lang="el-GR" sz="1800">
                <a:solidFill>
                  <a:schemeClr val="dk1"/>
                </a:solidFill>
              </a:rPr>
              <a:t>ακρίβεια</a:t>
            </a:r>
            <a:r>
              <a:rPr lang="el-GR" sz="1800">
                <a:solidFill>
                  <a:schemeClr val="dk1"/>
                </a:solidFill>
              </a:rPr>
              <a:t>, την </a:t>
            </a:r>
            <a:r>
              <a:rPr b="1" lang="el-GR" sz="1800">
                <a:solidFill>
                  <a:schemeClr val="dk1"/>
                </a:solidFill>
              </a:rPr>
              <a:t>αποτελεσματικότητα</a:t>
            </a:r>
            <a:r>
              <a:rPr lang="el-GR" sz="1800">
                <a:solidFill>
                  <a:schemeClr val="dk1"/>
                </a:solidFill>
              </a:rPr>
              <a:t> και τη </a:t>
            </a:r>
            <a:r>
              <a:rPr b="1" lang="el-GR" sz="1800">
                <a:solidFill>
                  <a:schemeClr val="dk1"/>
                </a:solidFill>
              </a:rPr>
              <a:t>βιωσιμότητα</a:t>
            </a:r>
            <a:r>
              <a:rPr lang="el-GR" sz="1800">
                <a:solidFill>
                  <a:schemeClr val="dk1"/>
                </a:solidFill>
              </a:rPr>
              <a:t> στις γεωργικές πρακτικές.</a:t>
            </a:r>
            <a:endParaRPr/>
          </a:p>
          <a:p>
            <a:pPr indent="0" lvl="0" marL="0" marR="0" rtl="0" algn="l">
              <a:spcBef>
                <a:spcPts val="0"/>
              </a:spcBef>
              <a:spcAft>
                <a:spcPts val="0"/>
              </a:spcAft>
              <a:buNone/>
            </a:pPr>
            <a:r>
              <a:t/>
            </a:r>
            <a:endParaRPr sz="1800">
              <a:solidFill>
                <a:schemeClr val="dk1"/>
              </a:solidFill>
              <a:latin typeface="DM Sans"/>
              <a:ea typeface="DM Sans"/>
              <a:cs typeface="DM Sans"/>
              <a:sym typeface="DM Sans"/>
            </a:endParaRPr>
          </a:p>
        </p:txBody>
      </p:sp>
      <p:sp>
        <p:nvSpPr>
          <p:cNvPr id="174" name="Google Shape;174;p7"/>
          <p:cNvSpPr txBox="1"/>
          <p:nvPr/>
        </p:nvSpPr>
        <p:spPr>
          <a:xfrm>
            <a:off x="103849" y="4788212"/>
            <a:ext cx="10986300" cy="2031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l-GR" sz="1800">
                <a:solidFill>
                  <a:schemeClr val="dk1"/>
                </a:solidFill>
              </a:rPr>
              <a:t>Αναμενόμενος Αντίκτυπος</a:t>
            </a:r>
            <a:br>
              <a:rPr b="1" lang="el-GR" sz="1800">
                <a:solidFill>
                  <a:schemeClr val="dk1"/>
                </a:solidFill>
              </a:rPr>
            </a:br>
            <a:endParaRPr b="1" sz="1800">
              <a:solidFill>
                <a:schemeClr val="dk1"/>
              </a:solidFill>
            </a:endParaRPr>
          </a:p>
          <a:p>
            <a:pPr indent="-285750" lvl="0" marL="285750" marR="0" rtl="0" algn="l">
              <a:spcBef>
                <a:spcPts val="0"/>
              </a:spcBef>
              <a:spcAft>
                <a:spcPts val="0"/>
              </a:spcAft>
              <a:buClr>
                <a:schemeClr val="dk1"/>
              </a:buClr>
              <a:buSzPts val="1800"/>
              <a:buFont typeface="Arial"/>
              <a:buChar char="•"/>
            </a:pPr>
            <a:r>
              <a:rPr b="1" lang="el-GR" sz="1800">
                <a:solidFill>
                  <a:schemeClr val="dk1"/>
                </a:solidFill>
              </a:rPr>
              <a:t>Επαναπροσδιορίζει</a:t>
            </a:r>
            <a:r>
              <a:rPr lang="el-GR" sz="1800">
                <a:solidFill>
                  <a:schemeClr val="dk1"/>
                </a:solidFill>
              </a:rPr>
              <a:t> τις παραδοσιακές γεωργικές πρακτικές, μειώνοντας τη </a:t>
            </a:r>
            <a:r>
              <a:rPr b="1" lang="el-GR" sz="1800">
                <a:solidFill>
                  <a:schemeClr val="dk1"/>
                </a:solidFill>
              </a:rPr>
              <a:t>σωματική καταπόνηση</a:t>
            </a:r>
            <a:r>
              <a:rPr lang="el-GR" sz="1800">
                <a:solidFill>
                  <a:schemeClr val="dk1"/>
                </a:solidFill>
              </a:rPr>
              <a:t> και αυξάνοντας την </a:t>
            </a:r>
            <a:r>
              <a:rPr b="1" lang="el-GR" sz="1800">
                <a:solidFill>
                  <a:schemeClr val="dk1"/>
                </a:solidFill>
              </a:rPr>
              <a:t>παραγωγικότητα</a:t>
            </a:r>
            <a:r>
              <a:rPr lang="el-GR" sz="1800">
                <a:solidFill>
                  <a:schemeClr val="dk1"/>
                </a:solidFill>
              </a:rPr>
              <a:t>.</a:t>
            </a:r>
            <a:endParaRPr/>
          </a:p>
          <a:p>
            <a:pPr indent="-285750" lvl="0" marL="285750" marR="0" rtl="0" algn="l">
              <a:spcBef>
                <a:spcPts val="0"/>
              </a:spcBef>
              <a:spcAft>
                <a:spcPts val="0"/>
              </a:spcAft>
              <a:buClr>
                <a:schemeClr val="dk1"/>
              </a:buClr>
              <a:buSzPts val="1800"/>
              <a:buFont typeface="Arial"/>
              <a:buChar char="•"/>
            </a:pPr>
            <a:r>
              <a:rPr lang="el-GR" sz="1800">
                <a:solidFill>
                  <a:schemeClr val="dk1"/>
                </a:solidFill>
              </a:rPr>
              <a:t>Εισάγει </a:t>
            </a:r>
            <a:r>
              <a:rPr b="1" lang="el-GR" sz="1800">
                <a:solidFill>
                  <a:schemeClr val="dk1"/>
                </a:solidFill>
              </a:rPr>
              <a:t>επεκτάσιμες λύσεις αυτοματοποίησης</a:t>
            </a:r>
            <a:r>
              <a:rPr lang="el-GR" sz="1800">
                <a:solidFill>
                  <a:schemeClr val="dk1"/>
                </a:solidFill>
              </a:rPr>
              <a:t> για το κλάδεμα, προσφέροντας </a:t>
            </a:r>
            <a:r>
              <a:rPr b="1" lang="el-GR" sz="1800">
                <a:solidFill>
                  <a:schemeClr val="dk1"/>
                </a:solidFill>
              </a:rPr>
              <a:t>οφέλη τόσο στους αγρότες όσο και στο περιβάλλον</a:t>
            </a:r>
            <a:r>
              <a:rPr lang="el-GR" sz="1800">
                <a:solidFill>
                  <a:schemeClr val="dk1"/>
                </a:solidFill>
              </a:rPr>
              <a:t>.</a:t>
            </a:r>
            <a:endParaRPr/>
          </a:p>
          <a:p>
            <a:pPr indent="0" lvl="0" marL="0" marR="0" rtl="0" algn="l">
              <a:spcBef>
                <a:spcPts val="0"/>
              </a:spcBef>
              <a:spcAft>
                <a:spcPts val="0"/>
              </a:spcAft>
              <a:buNone/>
            </a:pPr>
            <a:r>
              <a:t/>
            </a:r>
            <a:endParaRPr sz="1800">
              <a:solidFill>
                <a:schemeClr val="dk1"/>
              </a:solidFill>
              <a:latin typeface="DM Sans"/>
              <a:ea typeface="DM Sans"/>
              <a:cs typeface="DM Sans"/>
              <a:sym typeface="DM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8"/>
          <p:cNvSpPr txBox="1"/>
          <p:nvPr>
            <p:ph type="title"/>
          </p:nvPr>
        </p:nvSpPr>
        <p:spPr>
          <a:xfrm>
            <a:off x="407368" y="447594"/>
            <a:ext cx="7058000" cy="480131"/>
          </a:xfrm>
          <a:prstGeom prst="rect">
            <a:avLst/>
          </a:prstGeom>
          <a:noFill/>
          <a:ln>
            <a:noFill/>
          </a:ln>
        </p:spPr>
        <p:txBody>
          <a:bodyPr anchorCtr="0" anchor="t" bIns="45700" lIns="91425" spcFirstLastPara="1" rIns="91425" wrap="square" tIns="45700">
            <a:spAutoFit/>
          </a:bodyPr>
          <a:lstStyle/>
          <a:p>
            <a:pPr indent="0" lvl="0" marL="0" rtl="0" algn="l">
              <a:lnSpc>
                <a:spcPct val="90000"/>
              </a:lnSpc>
              <a:spcBef>
                <a:spcPts val="0"/>
              </a:spcBef>
              <a:spcAft>
                <a:spcPts val="0"/>
              </a:spcAft>
              <a:buClr>
                <a:schemeClr val="accent2"/>
              </a:buClr>
              <a:buSzPts val="2800"/>
              <a:buFont typeface="Arial"/>
              <a:buNone/>
            </a:pPr>
            <a:r>
              <a:rPr b="1" lang="el-GR"/>
              <a:t>The Partners</a:t>
            </a:r>
            <a:endParaRPr b="1"/>
          </a:p>
        </p:txBody>
      </p:sp>
      <p:sp>
        <p:nvSpPr>
          <p:cNvPr id="180" name="Google Shape;180;p8"/>
          <p:cNvSpPr/>
          <p:nvPr/>
        </p:nvSpPr>
        <p:spPr>
          <a:xfrm>
            <a:off x="4941721" y="3429000"/>
            <a:ext cx="6264545" cy="1220821"/>
          </a:xfrm>
          <a:prstGeom prst="rect">
            <a:avLst/>
          </a:prstGeom>
          <a:noFill/>
          <a:ln>
            <a:noFill/>
          </a:ln>
        </p:spPr>
        <p:txBody>
          <a:bodyPr anchorCtr="0" anchor="t" bIns="45700" lIns="91425" spcFirstLastPara="1" rIns="91425" wrap="square" tIns="45700">
            <a:noAutofit/>
          </a:bodyPr>
          <a:lstStyle/>
          <a:p>
            <a:pPr indent="0" lvl="0" marL="0" marR="0" rtl="0" algn="just">
              <a:spcBef>
                <a:spcPts val="0"/>
              </a:spcBef>
              <a:spcAft>
                <a:spcPts val="0"/>
              </a:spcAft>
              <a:buNone/>
            </a:pPr>
            <a:r>
              <a:t/>
            </a:r>
            <a:endParaRPr sz="1600">
              <a:solidFill>
                <a:schemeClr val="dk1"/>
              </a:solidFill>
              <a:latin typeface="DM Sans"/>
              <a:ea typeface="DM Sans"/>
              <a:cs typeface="DM Sans"/>
              <a:sym typeface="DM Sans"/>
            </a:endParaRPr>
          </a:p>
        </p:txBody>
      </p:sp>
      <p:sp>
        <p:nvSpPr>
          <p:cNvPr id="181" name="Google Shape;181;p8"/>
          <p:cNvSpPr txBox="1"/>
          <p:nvPr>
            <p:ph idx="12" type="sldNum"/>
          </p:nvPr>
        </p:nvSpPr>
        <p:spPr>
          <a:xfrm>
            <a:off x="11059864" y="6356350"/>
            <a:ext cx="57728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l-GR"/>
              <a:t>‹#›</a:t>
            </a:fld>
            <a:endParaRPr/>
          </a:p>
        </p:txBody>
      </p:sp>
      <p:grpSp>
        <p:nvGrpSpPr>
          <p:cNvPr id="182" name="Google Shape;182;p8"/>
          <p:cNvGrpSpPr/>
          <p:nvPr/>
        </p:nvGrpSpPr>
        <p:grpSpPr>
          <a:xfrm>
            <a:off x="479948" y="1124744"/>
            <a:ext cx="10837794" cy="1728192"/>
            <a:chOff x="551384" y="1124744"/>
            <a:chExt cx="10837794" cy="1728192"/>
          </a:xfrm>
        </p:grpSpPr>
        <p:pic>
          <p:nvPicPr>
            <p:cNvPr id="183" name="Google Shape;183;p8"/>
            <p:cNvPicPr preferRelativeResize="0"/>
            <p:nvPr/>
          </p:nvPicPr>
          <p:blipFill rotWithShape="1">
            <a:blip r:embed="rId3">
              <a:alphaModFix/>
            </a:blip>
            <a:srcRect b="0" l="0" r="0" t="0"/>
            <a:stretch/>
          </p:blipFill>
          <p:spPr>
            <a:xfrm>
              <a:off x="652879" y="1124744"/>
              <a:ext cx="2029885" cy="1204398"/>
            </a:xfrm>
            <a:prstGeom prst="rect">
              <a:avLst/>
            </a:prstGeom>
            <a:noFill/>
            <a:ln>
              <a:noFill/>
            </a:ln>
          </p:spPr>
        </p:pic>
        <p:sp>
          <p:nvSpPr>
            <p:cNvPr id="184" name="Google Shape;184;p8"/>
            <p:cNvSpPr txBox="1"/>
            <p:nvPr/>
          </p:nvSpPr>
          <p:spPr>
            <a:xfrm>
              <a:off x="551384" y="2437438"/>
              <a:ext cx="2232874"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l-GR" sz="1400">
                  <a:solidFill>
                    <a:schemeClr val="dk1"/>
                  </a:solidFill>
                  <a:latin typeface="DM Sans"/>
                  <a:ea typeface="DM Sans"/>
                  <a:cs typeface="DM Sans"/>
                  <a:sym typeface="DM Sans"/>
                </a:rPr>
                <a:t>TECNALIA (TEC)</a:t>
              </a:r>
              <a:endParaRPr sz="1400">
                <a:solidFill>
                  <a:schemeClr val="dk1"/>
                </a:solidFill>
                <a:latin typeface="DM Sans"/>
                <a:ea typeface="DM Sans"/>
                <a:cs typeface="DM Sans"/>
                <a:sym typeface="DM Sans"/>
              </a:endParaRPr>
            </a:p>
          </p:txBody>
        </p:sp>
        <p:pic>
          <p:nvPicPr>
            <p:cNvPr id="185" name="Google Shape;185;p8"/>
            <p:cNvPicPr preferRelativeResize="0"/>
            <p:nvPr/>
          </p:nvPicPr>
          <p:blipFill rotWithShape="1">
            <a:blip r:embed="rId4">
              <a:alphaModFix/>
            </a:blip>
            <a:srcRect b="0" l="0" r="0" t="0"/>
            <a:stretch/>
          </p:blipFill>
          <p:spPr>
            <a:xfrm>
              <a:off x="3671475" y="1164503"/>
              <a:ext cx="1895866" cy="1124881"/>
            </a:xfrm>
            <a:prstGeom prst="rect">
              <a:avLst/>
            </a:prstGeom>
            <a:noFill/>
            <a:ln>
              <a:noFill/>
            </a:ln>
          </p:spPr>
        </p:pic>
        <p:sp>
          <p:nvSpPr>
            <p:cNvPr id="186" name="Google Shape;186;p8"/>
            <p:cNvSpPr txBox="1"/>
            <p:nvPr/>
          </p:nvSpPr>
          <p:spPr>
            <a:xfrm>
              <a:off x="3275914" y="2437438"/>
              <a:ext cx="2473688"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l-GR" sz="1400">
                  <a:solidFill>
                    <a:schemeClr val="dk1"/>
                  </a:solidFill>
                  <a:latin typeface="DM Sans"/>
                  <a:ea typeface="DM Sans"/>
                  <a:cs typeface="DM Sans"/>
                  <a:sym typeface="DM Sans"/>
                </a:rPr>
                <a:t>Tampere University (TAU)</a:t>
              </a:r>
              <a:endParaRPr sz="1400">
                <a:solidFill>
                  <a:schemeClr val="dk1"/>
                </a:solidFill>
                <a:latin typeface="DM Sans"/>
                <a:ea typeface="DM Sans"/>
                <a:cs typeface="DM Sans"/>
                <a:sym typeface="DM Sans"/>
              </a:endParaRPr>
            </a:p>
          </p:txBody>
        </p:sp>
        <p:pic>
          <p:nvPicPr>
            <p:cNvPr id="187" name="Google Shape;187;p8"/>
            <p:cNvPicPr preferRelativeResize="0"/>
            <p:nvPr/>
          </p:nvPicPr>
          <p:blipFill rotWithShape="1">
            <a:blip r:embed="rId5">
              <a:alphaModFix/>
            </a:blip>
            <a:srcRect b="0" l="0" r="0" t="0"/>
            <a:stretch/>
          </p:blipFill>
          <p:spPr>
            <a:xfrm>
              <a:off x="6556052" y="1223362"/>
              <a:ext cx="1697464" cy="1007162"/>
            </a:xfrm>
            <a:prstGeom prst="rect">
              <a:avLst/>
            </a:prstGeom>
            <a:noFill/>
            <a:ln>
              <a:noFill/>
            </a:ln>
          </p:spPr>
        </p:pic>
        <p:pic>
          <p:nvPicPr>
            <p:cNvPr id="188" name="Google Shape;188;p8"/>
            <p:cNvPicPr preferRelativeResize="0"/>
            <p:nvPr/>
          </p:nvPicPr>
          <p:blipFill rotWithShape="1">
            <a:blip r:embed="rId6">
              <a:alphaModFix/>
            </a:blip>
            <a:srcRect b="0" l="0" r="0" t="0"/>
            <a:stretch/>
          </p:blipFill>
          <p:spPr>
            <a:xfrm>
              <a:off x="9242228" y="1172025"/>
              <a:ext cx="1870512" cy="1109837"/>
            </a:xfrm>
            <a:prstGeom prst="rect">
              <a:avLst/>
            </a:prstGeom>
            <a:noFill/>
            <a:ln>
              <a:noFill/>
            </a:ln>
          </p:spPr>
        </p:pic>
        <p:sp>
          <p:nvSpPr>
            <p:cNvPr id="189" name="Google Shape;189;p8"/>
            <p:cNvSpPr txBox="1"/>
            <p:nvPr/>
          </p:nvSpPr>
          <p:spPr>
            <a:xfrm>
              <a:off x="6241258" y="2329716"/>
              <a:ext cx="2232874"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l-GR" sz="1400">
                  <a:solidFill>
                    <a:schemeClr val="dk1"/>
                  </a:solidFill>
                  <a:latin typeface="DM Sans"/>
                  <a:ea typeface="DM Sans"/>
                  <a:cs typeface="DM Sans"/>
                  <a:sym typeface="DM Sans"/>
                </a:rPr>
                <a:t>Humboldt-Universität zu Berlin (UBER)</a:t>
              </a:r>
              <a:endParaRPr sz="1400">
                <a:solidFill>
                  <a:schemeClr val="dk1"/>
                </a:solidFill>
                <a:latin typeface="DM Sans"/>
                <a:ea typeface="DM Sans"/>
                <a:cs typeface="DM Sans"/>
                <a:sym typeface="DM Sans"/>
              </a:endParaRPr>
            </a:p>
          </p:txBody>
        </p:sp>
        <p:sp>
          <p:nvSpPr>
            <p:cNvPr id="190" name="Google Shape;190;p8"/>
            <p:cNvSpPr txBox="1"/>
            <p:nvPr/>
          </p:nvSpPr>
          <p:spPr>
            <a:xfrm>
              <a:off x="8965789" y="2329716"/>
              <a:ext cx="2423389"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l-GR" sz="1400">
                  <a:solidFill>
                    <a:schemeClr val="dk1"/>
                  </a:solidFill>
                  <a:latin typeface="DM Sans"/>
                  <a:ea typeface="DM Sans"/>
                  <a:cs typeface="DM Sans"/>
                  <a:sym typeface="DM Sans"/>
                </a:rPr>
                <a:t>Fondazione Bruno Kessler (FBK)</a:t>
              </a:r>
              <a:endParaRPr sz="1400">
                <a:solidFill>
                  <a:schemeClr val="dk1"/>
                </a:solidFill>
                <a:latin typeface="DM Sans"/>
                <a:ea typeface="DM Sans"/>
                <a:cs typeface="DM Sans"/>
                <a:sym typeface="DM Sans"/>
              </a:endParaRPr>
            </a:p>
          </p:txBody>
        </p:sp>
      </p:grpSp>
      <p:grpSp>
        <p:nvGrpSpPr>
          <p:cNvPr id="191" name="Google Shape;191;p8"/>
          <p:cNvGrpSpPr/>
          <p:nvPr/>
        </p:nvGrpSpPr>
        <p:grpSpPr>
          <a:xfrm>
            <a:off x="364413" y="2979711"/>
            <a:ext cx="11068865" cy="1675348"/>
            <a:chOff x="338536" y="2924944"/>
            <a:chExt cx="11068865" cy="1675348"/>
          </a:xfrm>
        </p:grpSpPr>
        <p:pic>
          <p:nvPicPr>
            <p:cNvPr id="192" name="Google Shape;192;p8"/>
            <p:cNvPicPr preferRelativeResize="0"/>
            <p:nvPr/>
          </p:nvPicPr>
          <p:blipFill rotWithShape="1">
            <a:blip r:embed="rId7">
              <a:alphaModFix/>
            </a:blip>
            <a:srcRect b="20895" l="0" r="0" t="16133"/>
            <a:stretch/>
          </p:blipFill>
          <p:spPr>
            <a:xfrm>
              <a:off x="707474" y="3129830"/>
              <a:ext cx="2210532" cy="825921"/>
            </a:xfrm>
            <a:prstGeom prst="rect">
              <a:avLst/>
            </a:prstGeom>
            <a:noFill/>
            <a:ln>
              <a:noFill/>
            </a:ln>
          </p:spPr>
        </p:pic>
        <p:pic>
          <p:nvPicPr>
            <p:cNvPr id="193" name="Google Shape;193;p8"/>
            <p:cNvPicPr preferRelativeResize="0"/>
            <p:nvPr/>
          </p:nvPicPr>
          <p:blipFill rotWithShape="1">
            <a:blip r:embed="rId8">
              <a:alphaModFix/>
            </a:blip>
            <a:srcRect b="0" l="0" r="0" t="0"/>
            <a:stretch/>
          </p:blipFill>
          <p:spPr>
            <a:xfrm>
              <a:off x="3744995" y="2924944"/>
              <a:ext cx="2082626" cy="1235692"/>
            </a:xfrm>
            <a:prstGeom prst="rect">
              <a:avLst/>
            </a:prstGeom>
            <a:noFill/>
            <a:ln>
              <a:noFill/>
            </a:ln>
          </p:spPr>
        </p:pic>
        <p:sp>
          <p:nvSpPr>
            <p:cNvPr id="194" name="Google Shape;194;p8"/>
            <p:cNvSpPr txBox="1"/>
            <p:nvPr/>
          </p:nvSpPr>
          <p:spPr>
            <a:xfrm>
              <a:off x="338536" y="4077072"/>
              <a:ext cx="3037180"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l-GR" sz="1400">
                  <a:solidFill>
                    <a:schemeClr val="dk1"/>
                  </a:solidFill>
                  <a:latin typeface="DM Sans"/>
                  <a:ea typeface="DM Sans"/>
                  <a:cs typeface="DM Sans"/>
                  <a:sym typeface="DM Sans"/>
                </a:rPr>
                <a:t>Agricultural University of Athens (AUA)</a:t>
              </a:r>
              <a:endParaRPr sz="1400">
                <a:solidFill>
                  <a:schemeClr val="dk1"/>
                </a:solidFill>
                <a:latin typeface="DM Sans"/>
                <a:ea typeface="DM Sans"/>
                <a:cs typeface="DM Sans"/>
                <a:sym typeface="DM Sans"/>
              </a:endParaRPr>
            </a:p>
          </p:txBody>
        </p:sp>
        <p:sp>
          <p:nvSpPr>
            <p:cNvPr id="195" name="Google Shape;195;p8"/>
            <p:cNvSpPr txBox="1"/>
            <p:nvPr/>
          </p:nvSpPr>
          <p:spPr>
            <a:xfrm>
              <a:off x="3523709" y="4077072"/>
              <a:ext cx="2770597"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l-GR" sz="1400">
                  <a:solidFill>
                    <a:schemeClr val="dk1"/>
                  </a:solidFill>
                  <a:latin typeface="DM Sans"/>
                  <a:ea typeface="DM Sans"/>
                  <a:cs typeface="DM Sans"/>
                  <a:sym typeface="DM Sans"/>
                </a:rPr>
                <a:t>Technische Universitat Berlin (TUB)</a:t>
              </a:r>
              <a:endParaRPr sz="1400">
                <a:solidFill>
                  <a:schemeClr val="dk1"/>
                </a:solidFill>
                <a:latin typeface="DM Sans"/>
                <a:ea typeface="DM Sans"/>
                <a:cs typeface="DM Sans"/>
                <a:sym typeface="DM Sans"/>
              </a:endParaRPr>
            </a:p>
          </p:txBody>
        </p:sp>
        <p:pic>
          <p:nvPicPr>
            <p:cNvPr id="196" name="Google Shape;196;p8"/>
            <p:cNvPicPr preferRelativeResize="0"/>
            <p:nvPr/>
          </p:nvPicPr>
          <p:blipFill rotWithShape="1">
            <a:blip r:embed="rId9">
              <a:alphaModFix/>
            </a:blip>
            <a:srcRect b="0" l="0" r="0" t="0"/>
            <a:stretch/>
          </p:blipFill>
          <p:spPr>
            <a:xfrm>
              <a:off x="6654610" y="3020471"/>
              <a:ext cx="1760628" cy="1044639"/>
            </a:xfrm>
            <a:prstGeom prst="rect">
              <a:avLst/>
            </a:prstGeom>
            <a:noFill/>
            <a:ln>
              <a:noFill/>
            </a:ln>
          </p:spPr>
        </p:pic>
        <p:pic>
          <p:nvPicPr>
            <p:cNvPr id="197" name="Google Shape;197;p8"/>
            <p:cNvPicPr preferRelativeResize="0"/>
            <p:nvPr/>
          </p:nvPicPr>
          <p:blipFill rotWithShape="1">
            <a:blip r:embed="rId10">
              <a:alphaModFix/>
            </a:blip>
            <a:srcRect b="0" l="0" r="0" t="0"/>
            <a:stretch/>
          </p:blipFill>
          <p:spPr>
            <a:xfrm>
              <a:off x="9265866" y="3073799"/>
              <a:ext cx="1822561" cy="1081386"/>
            </a:xfrm>
            <a:prstGeom prst="rect">
              <a:avLst/>
            </a:prstGeom>
            <a:noFill/>
            <a:ln>
              <a:noFill/>
            </a:ln>
          </p:spPr>
        </p:pic>
        <p:sp>
          <p:nvSpPr>
            <p:cNvPr id="198" name="Google Shape;198;p8"/>
            <p:cNvSpPr txBox="1"/>
            <p:nvPr/>
          </p:nvSpPr>
          <p:spPr>
            <a:xfrm>
              <a:off x="6442299" y="4184794"/>
              <a:ext cx="262508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l-GR" sz="1400">
                  <a:solidFill>
                    <a:schemeClr val="dk1"/>
                  </a:solidFill>
                  <a:latin typeface="DM Sans"/>
                  <a:ea typeface="DM Sans"/>
                  <a:cs typeface="DM Sans"/>
                  <a:sym typeface="DM Sans"/>
                </a:rPr>
                <a:t>Xymbot Digital Solutions</a:t>
              </a:r>
              <a:endParaRPr sz="1400">
                <a:solidFill>
                  <a:schemeClr val="dk1"/>
                </a:solidFill>
                <a:latin typeface="DM Sans"/>
                <a:ea typeface="DM Sans"/>
                <a:cs typeface="DM Sans"/>
                <a:sym typeface="DM Sans"/>
              </a:endParaRPr>
            </a:p>
          </p:txBody>
        </p:sp>
        <p:sp>
          <p:nvSpPr>
            <p:cNvPr id="199" name="Google Shape;199;p8"/>
            <p:cNvSpPr txBox="1"/>
            <p:nvPr/>
          </p:nvSpPr>
          <p:spPr>
            <a:xfrm>
              <a:off x="9215372" y="4184794"/>
              <a:ext cx="2192029"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l-GR" sz="1400">
                  <a:solidFill>
                    <a:schemeClr val="dk1"/>
                  </a:solidFill>
                  <a:latin typeface="DM Sans"/>
                  <a:ea typeface="DM Sans"/>
                  <a:cs typeface="DM Sans"/>
                  <a:sym typeface="DM Sans"/>
                </a:rPr>
                <a:t>Robotnik Automation</a:t>
              </a:r>
              <a:endParaRPr sz="1400">
                <a:solidFill>
                  <a:schemeClr val="dk1"/>
                </a:solidFill>
                <a:latin typeface="DM Sans"/>
                <a:ea typeface="DM Sans"/>
                <a:cs typeface="DM Sans"/>
                <a:sym typeface="DM Sans"/>
              </a:endParaRPr>
            </a:p>
          </p:txBody>
        </p:sp>
      </p:grpSp>
      <p:grpSp>
        <p:nvGrpSpPr>
          <p:cNvPr id="200" name="Google Shape;200;p8"/>
          <p:cNvGrpSpPr/>
          <p:nvPr/>
        </p:nvGrpSpPr>
        <p:grpSpPr>
          <a:xfrm>
            <a:off x="634913" y="4781834"/>
            <a:ext cx="10527865" cy="1537763"/>
            <a:chOff x="931289" y="4781834"/>
            <a:chExt cx="10527865" cy="1537763"/>
          </a:xfrm>
        </p:grpSpPr>
        <p:pic>
          <p:nvPicPr>
            <p:cNvPr id="201" name="Google Shape;201;p8"/>
            <p:cNvPicPr preferRelativeResize="0"/>
            <p:nvPr/>
          </p:nvPicPr>
          <p:blipFill rotWithShape="1">
            <a:blip r:embed="rId11">
              <a:alphaModFix/>
            </a:blip>
            <a:srcRect b="0" l="0" r="0" t="0"/>
            <a:stretch/>
          </p:blipFill>
          <p:spPr>
            <a:xfrm>
              <a:off x="1006088" y="4850940"/>
              <a:ext cx="1613303" cy="957226"/>
            </a:xfrm>
            <a:prstGeom prst="rect">
              <a:avLst/>
            </a:prstGeom>
            <a:noFill/>
            <a:ln>
              <a:noFill/>
            </a:ln>
          </p:spPr>
        </p:pic>
        <p:pic>
          <p:nvPicPr>
            <p:cNvPr id="202" name="Google Shape;202;p8"/>
            <p:cNvPicPr preferRelativeResize="0"/>
            <p:nvPr/>
          </p:nvPicPr>
          <p:blipFill rotWithShape="1">
            <a:blip r:embed="rId12">
              <a:alphaModFix/>
            </a:blip>
            <a:srcRect b="0" l="0" r="0" t="0"/>
            <a:stretch/>
          </p:blipFill>
          <p:spPr>
            <a:xfrm>
              <a:off x="3696374" y="4781834"/>
              <a:ext cx="1846244" cy="1095438"/>
            </a:xfrm>
            <a:prstGeom prst="rect">
              <a:avLst/>
            </a:prstGeom>
            <a:noFill/>
            <a:ln>
              <a:noFill/>
            </a:ln>
          </p:spPr>
        </p:pic>
        <p:pic>
          <p:nvPicPr>
            <p:cNvPr id="203" name="Google Shape;203;p8"/>
            <p:cNvPicPr preferRelativeResize="0"/>
            <p:nvPr/>
          </p:nvPicPr>
          <p:blipFill rotWithShape="1">
            <a:blip r:embed="rId13">
              <a:alphaModFix/>
            </a:blip>
            <a:srcRect b="0" l="0" r="0" t="0"/>
            <a:stretch/>
          </p:blipFill>
          <p:spPr>
            <a:xfrm>
              <a:off x="6604808" y="4822823"/>
              <a:ext cx="1708079" cy="1013460"/>
            </a:xfrm>
            <a:prstGeom prst="rect">
              <a:avLst/>
            </a:prstGeom>
            <a:noFill/>
            <a:ln>
              <a:noFill/>
            </a:ln>
          </p:spPr>
        </p:pic>
        <p:pic>
          <p:nvPicPr>
            <p:cNvPr id="204" name="Google Shape;204;p8"/>
            <p:cNvPicPr preferRelativeResize="0"/>
            <p:nvPr/>
          </p:nvPicPr>
          <p:blipFill rotWithShape="1">
            <a:blip r:embed="rId14">
              <a:alphaModFix/>
            </a:blip>
            <a:srcRect b="0" l="0" r="0" t="0"/>
            <a:stretch/>
          </p:blipFill>
          <p:spPr>
            <a:xfrm>
              <a:off x="9404664" y="4822824"/>
              <a:ext cx="1708076" cy="1013459"/>
            </a:xfrm>
            <a:prstGeom prst="rect">
              <a:avLst/>
            </a:prstGeom>
            <a:noFill/>
            <a:ln>
              <a:noFill/>
            </a:ln>
          </p:spPr>
        </p:pic>
        <p:sp>
          <p:nvSpPr>
            <p:cNvPr id="205" name="Google Shape;205;p8"/>
            <p:cNvSpPr txBox="1"/>
            <p:nvPr/>
          </p:nvSpPr>
          <p:spPr>
            <a:xfrm>
              <a:off x="931289" y="5904099"/>
              <a:ext cx="1762899"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l-GR" sz="1400">
                  <a:solidFill>
                    <a:schemeClr val="dk1"/>
                  </a:solidFill>
                  <a:latin typeface="DM Sans"/>
                  <a:ea typeface="DM Sans"/>
                  <a:cs typeface="DM Sans"/>
                  <a:sym typeface="DM Sans"/>
                </a:rPr>
                <a:t>IUVO SRL</a:t>
              </a:r>
              <a:endParaRPr sz="1400">
                <a:solidFill>
                  <a:schemeClr val="dk1"/>
                </a:solidFill>
                <a:latin typeface="DM Sans"/>
                <a:ea typeface="DM Sans"/>
                <a:cs typeface="DM Sans"/>
                <a:sym typeface="DM Sans"/>
              </a:endParaRPr>
            </a:p>
          </p:txBody>
        </p:sp>
        <p:sp>
          <p:nvSpPr>
            <p:cNvPr id="206" name="Google Shape;206;p8"/>
            <p:cNvSpPr txBox="1"/>
            <p:nvPr/>
          </p:nvSpPr>
          <p:spPr>
            <a:xfrm>
              <a:off x="3744995" y="5898584"/>
              <a:ext cx="1762899"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l-GR" sz="1400">
                  <a:solidFill>
                    <a:schemeClr val="dk1"/>
                  </a:solidFill>
                  <a:latin typeface="DM Sans"/>
                  <a:ea typeface="DM Sans"/>
                  <a:cs typeface="DM Sans"/>
                  <a:sym typeface="DM Sans"/>
                </a:rPr>
                <a:t>UPA</a:t>
              </a:r>
              <a:endParaRPr sz="1400">
                <a:solidFill>
                  <a:schemeClr val="dk1"/>
                </a:solidFill>
                <a:latin typeface="DM Sans"/>
                <a:ea typeface="DM Sans"/>
                <a:cs typeface="DM Sans"/>
                <a:sym typeface="DM Sans"/>
              </a:endParaRPr>
            </a:p>
          </p:txBody>
        </p:sp>
        <p:sp>
          <p:nvSpPr>
            <p:cNvPr id="207" name="Google Shape;207;p8"/>
            <p:cNvSpPr txBox="1"/>
            <p:nvPr/>
          </p:nvSpPr>
          <p:spPr>
            <a:xfrm>
              <a:off x="6502656" y="5898584"/>
              <a:ext cx="1912383"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l-GR" sz="1400">
                  <a:solidFill>
                    <a:schemeClr val="dk1"/>
                  </a:solidFill>
                  <a:latin typeface="DM Sans"/>
                  <a:ea typeface="DM Sans"/>
                  <a:cs typeface="DM Sans"/>
                  <a:sym typeface="DM Sans"/>
                </a:rPr>
                <a:t>UPA Jaén</a:t>
              </a:r>
              <a:endParaRPr sz="1400">
                <a:solidFill>
                  <a:schemeClr val="dk1"/>
                </a:solidFill>
                <a:latin typeface="DM Sans"/>
                <a:ea typeface="DM Sans"/>
                <a:cs typeface="DM Sans"/>
                <a:sym typeface="DM Sans"/>
              </a:endParaRPr>
            </a:p>
          </p:txBody>
        </p:sp>
        <p:sp>
          <p:nvSpPr>
            <p:cNvPr id="208" name="Google Shape;208;p8"/>
            <p:cNvSpPr txBox="1"/>
            <p:nvPr/>
          </p:nvSpPr>
          <p:spPr>
            <a:xfrm>
              <a:off x="9046054" y="5796377"/>
              <a:ext cx="2413100" cy="52322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l-GR" sz="1400">
                  <a:solidFill>
                    <a:schemeClr val="dk1"/>
                  </a:solidFill>
                  <a:latin typeface="DM Sans"/>
                  <a:ea typeface="DM Sans"/>
                  <a:cs typeface="DM Sans"/>
                  <a:sym typeface="DM Sans"/>
                </a:rPr>
                <a:t>F6S EU Tech Innovation Network</a:t>
              </a:r>
              <a:endParaRPr sz="1400">
                <a:solidFill>
                  <a:schemeClr val="dk1"/>
                </a:solidFill>
                <a:latin typeface="DM Sans"/>
                <a:ea typeface="DM Sans"/>
                <a:cs typeface="DM Sans"/>
                <a:sym typeface="DM Sans"/>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9"/>
          <p:cNvSpPr txBox="1"/>
          <p:nvPr>
            <p:ph type="title"/>
          </p:nvPr>
        </p:nvSpPr>
        <p:spPr>
          <a:xfrm>
            <a:off x="937196" y="4046771"/>
            <a:ext cx="7175028" cy="1363679"/>
          </a:xfrm>
          <a:prstGeom prst="rect">
            <a:avLst/>
          </a:prstGeom>
          <a:noFill/>
          <a:ln>
            <a:noFill/>
          </a:ln>
        </p:spPr>
        <p:txBody>
          <a:bodyPr anchorCtr="0" anchor="ctr" bIns="45700" lIns="91425" spcFirstLastPara="1" rIns="91425" wrap="square" tIns="45700">
            <a:noAutofit/>
          </a:bodyPr>
          <a:lstStyle/>
          <a:p>
            <a:pPr indent="0" lvl="0" marL="0" rtl="0" algn="l">
              <a:lnSpc>
                <a:spcPct val="133333"/>
              </a:lnSpc>
              <a:spcBef>
                <a:spcPts val="0"/>
              </a:spcBef>
              <a:spcAft>
                <a:spcPts val="0"/>
              </a:spcAft>
              <a:buClr>
                <a:schemeClr val="lt1"/>
              </a:buClr>
              <a:buSzPts val="6000"/>
              <a:buFont typeface="Arial"/>
              <a:buNone/>
            </a:pPr>
            <a:r>
              <a:rPr lang="el-GR"/>
              <a:t>Σας ευχαριστούμε!</a:t>
            </a:r>
            <a:endParaRPr/>
          </a:p>
        </p:txBody>
      </p:sp>
      <p:sp>
        <p:nvSpPr>
          <p:cNvPr id="214" name="Google Shape;214;p9"/>
          <p:cNvSpPr txBox="1"/>
          <p:nvPr>
            <p:ph idx="1" type="body"/>
          </p:nvPr>
        </p:nvSpPr>
        <p:spPr>
          <a:xfrm>
            <a:off x="954691" y="2642501"/>
            <a:ext cx="4349221" cy="1290555"/>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SzPct val="100000"/>
              <a:buNone/>
            </a:pPr>
            <a:r>
              <a:t/>
            </a:r>
            <a:endParaRPr/>
          </a:p>
          <a:p>
            <a:pPr indent="0" lvl="0" marL="0" rtl="0" algn="l">
              <a:lnSpc>
                <a:spcPct val="100000"/>
              </a:lnSpc>
              <a:spcBef>
                <a:spcPts val="1000"/>
              </a:spcBef>
              <a:spcAft>
                <a:spcPts val="0"/>
              </a:spcAft>
              <a:buSzPct val="100000"/>
              <a:buNone/>
            </a:pPr>
            <a:r>
              <a:t/>
            </a:r>
            <a:endParaRPr/>
          </a:p>
          <a:p>
            <a:pPr indent="0" lvl="0" marL="0" rtl="0" algn="l">
              <a:lnSpc>
                <a:spcPct val="100000"/>
              </a:lnSpc>
              <a:spcBef>
                <a:spcPts val="1000"/>
              </a:spcBef>
              <a:spcAft>
                <a:spcPts val="0"/>
              </a:spcAft>
              <a:buSzPct val="100000"/>
              <a:buNone/>
            </a:pPr>
            <a:r>
              <a:rPr lang="el-GR"/>
              <a:t>agrimate-project.eu</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Design">
  <a:themeElements>
    <a:clrScheme name="AGRIMATE">
      <a:dk1>
        <a:srgbClr val="141434"/>
      </a:dk1>
      <a:lt1>
        <a:srgbClr val="FFFFFF"/>
      </a:lt1>
      <a:dk2>
        <a:srgbClr val="141434"/>
      </a:dk2>
      <a:lt2>
        <a:srgbClr val="E8E8E8"/>
      </a:lt2>
      <a:accent1>
        <a:srgbClr val="282664"/>
      </a:accent1>
      <a:accent2>
        <a:srgbClr val="69AF6E"/>
      </a:accent2>
      <a:accent3>
        <a:srgbClr val="B9CE36"/>
      </a:accent3>
      <a:accent4>
        <a:srgbClr val="D1D1DE"/>
      </a:accent4>
      <a:accent5>
        <a:srgbClr val="E0F0DF"/>
      </a:accent5>
      <a:accent6>
        <a:srgbClr val="F2F3DF"/>
      </a:accent6>
      <a:hlink>
        <a:srgbClr val="69AF6E"/>
      </a:hlink>
      <a:folHlink>
        <a:srgbClr val="69AF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2021-12-14T11:26:19Z</dcterms:created>
  <dc:creator>Microsoft Office User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0x0101007523A6F497E8A54C8C29CD7D5E95FD2D</vt:lpwstr>
  </property>
  <property fmtid="{D5CDD505-2E9C-101B-9397-08002B2CF9AE}" pid="3" name="MSIP_Label_e463cba9-5f6c-478d-9329-7b2295e4e8ed_Enabled">
    <vt:lpwstr>true</vt:lpwstr>
  </property>
  <property fmtid="{D5CDD505-2E9C-101B-9397-08002B2CF9AE}" pid="4" name="MSIP_Label_e463cba9-5f6c-478d-9329-7b2295e4e8ed_SetDate">
    <vt:lpwstr>2023-05-30T15:15:16Z</vt:lpwstr>
  </property>
  <property fmtid="{D5CDD505-2E9C-101B-9397-08002B2CF9AE}" pid="5" name="MSIP_Label_e463cba9-5f6c-478d-9329-7b2295e4e8ed_Method">
    <vt:lpwstr>Standard</vt:lpwstr>
  </property>
  <property fmtid="{D5CDD505-2E9C-101B-9397-08002B2CF9AE}" pid="6" name="MSIP_Label_e463cba9-5f6c-478d-9329-7b2295e4e8ed_Name">
    <vt:lpwstr>All Employees_2</vt:lpwstr>
  </property>
  <property fmtid="{D5CDD505-2E9C-101B-9397-08002B2CF9AE}" pid="7" name="MSIP_Label_e463cba9-5f6c-478d-9329-7b2295e4e8ed_SiteId">
    <vt:lpwstr>33440fc6-b7c7-412c-bb73-0e70b0198d5a</vt:lpwstr>
  </property>
  <property fmtid="{D5CDD505-2E9C-101B-9397-08002B2CF9AE}" pid="8" name="MSIP_Label_e463cba9-5f6c-478d-9329-7b2295e4e8ed_ActionId">
    <vt:lpwstr>e8fe4833-1030-48dd-b455-b3aa73cf6938</vt:lpwstr>
  </property>
  <property fmtid="{D5CDD505-2E9C-101B-9397-08002B2CF9AE}" pid="9" name="MSIP_Label_e463cba9-5f6c-478d-9329-7b2295e4e8ed_ContentBits">
    <vt:lpwstr>0</vt:lpwstr>
  </property>
</Properties>
</file>